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6" r:id="rId5"/>
    <p:sldId id="267" r:id="rId6"/>
    <p:sldId id="265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2160" autoAdjust="0"/>
  </p:normalViewPr>
  <p:slideViewPr>
    <p:cSldViewPr snapToGrid="0">
      <p:cViewPr>
        <p:scale>
          <a:sx n="75" d="100"/>
          <a:sy n="75" d="100"/>
        </p:scale>
        <p:origin x="534" y="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12/10/2017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12/10/2017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Summarize your research in</a:t>
            </a:r>
            <a:r>
              <a:rPr lang="en-US" baseline="0" dirty="0"/>
              <a:t> three to five points.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3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9" name="Picture 8" descr="Closeup of test tub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12/10/2017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12/10/2017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12/10/2017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12/10/2017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12/10/2017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12/10/2017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12/10/2017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en-US"/>
              <a:pPr/>
              <a:t>12/10/2017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Mrs. Crowder| Teacher’s name | LHS</a:t>
            </a:r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F676-EECA-4B16-8414-5D7AD0495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A21C0-6D5A-4D83-AD6E-1E8994606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Why is the study of biology important?</a:t>
            </a:r>
          </a:p>
          <a:p>
            <a:r>
              <a:rPr lang="en-US" dirty="0"/>
              <a:t>2) Describe the organization of living things starting with the cell.</a:t>
            </a:r>
          </a:p>
          <a:p>
            <a:r>
              <a:rPr lang="en-US" dirty="0"/>
              <a:t>3) What are three of the characteristics of living organisms?</a:t>
            </a:r>
          </a:p>
          <a:p>
            <a:r>
              <a:rPr lang="en-US" dirty="0"/>
              <a:t>4) What is meant by homeostasis?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7160"/>
            <a:ext cx="10058400" cy="1097280"/>
          </a:xfrm>
        </p:spPr>
        <p:txBody>
          <a:bodyPr/>
          <a:lstStyle/>
          <a:p>
            <a:r>
              <a:rPr lang="en-US" dirty="0"/>
              <a:t>Essential Question #1: What is Biology?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Biology</a:t>
            </a:r>
            <a:r>
              <a:rPr lang="en-US" dirty="0"/>
              <a:t> is the scientific study of life.</a:t>
            </a:r>
          </a:p>
          <a:p>
            <a:r>
              <a:rPr lang="en-US" dirty="0"/>
              <a:t>The word Biology comes from the Greek word bio – life and logos – study.</a:t>
            </a:r>
          </a:p>
          <a:p>
            <a:r>
              <a:rPr lang="en-US" dirty="0"/>
              <a:t>Concepts include:</a:t>
            </a:r>
          </a:p>
          <a:p>
            <a:pPr marL="0" indent="0">
              <a:buNone/>
            </a:pPr>
            <a:r>
              <a:rPr lang="en-US" dirty="0"/>
              <a:t>1- origins and history of living things</a:t>
            </a:r>
          </a:p>
          <a:p>
            <a:pPr marL="0" indent="0">
              <a:buNone/>
            </a:pPr>
            <a:r>
              <a:rPr lang="en-US" dirty="0"/>
              <a:t>2- how living things interact with each other</a:t>
            </a:r>
          </a:p>
          <a:p>
            <a:pPr marL="0" indent="0">
              <a:buNone/>
            </a:pPr>
            <a:r>
              <a:rPr lang="en-US" dirty="0"/>
              <a:t>3- how living things function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study of life">
            <a:extLst>
              <a:ext uri="{FF2B5EF4-FFF2-40B4-BE49-F238E27FC236}">
                <a16:creationId xmlns:a16="http://schemas.microsoft.com/office/drawing/2014/main" id="{3DA402A0-4309-4BF0-A2F0-8A182608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56" y="2926080"/>
            <a:ext cx="3407251" cy="38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 #2: What are possible benefits of studying biology?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14500"/>
            <a:ext cx="6842760" cy="5016500"/>
          </a:xfrm>
        </p:spPr>
        <p:txBody>
          <a:bodyPr>
            <a:normAutofit/>
          </a:bodyPr>
          <a:lstStyle/>
          <a:p>
            <a:r>
              <a:rPr lang="en-US" dirty="0"/>
              <a:t>Study the diversity of life – we are able to better understand other organisms which help to protect them.</a:t>
            </a:r>
          </a:p>
          <a:p>
            <a:r>
              <a:rPr lang="en-US" dirty="0"/>
              <a:t>Research disease – in order to find cures and medicines.</a:t>
            </a:r>
          </a:p>
          <a:p>
            <a:r>
              <a:rPr lang="en-US" dirty="0"/>
              <a:t>Develop technologies – to make our lives easier!</a:t>
            </a:r>
          </a:p>
          <a:p>
            <a:r>
              <a:rPr lang="en-US" dirty="0"/>
              <a:t>Improve agriculture – to be able to feed our worlds people.</a:t>
            </a:r>
          </a:p>
          <a:p>
            <a:r>
              <a:rPr lang="en-US" dirty="0"/>
              <a:t>Preserve the environment – to prevent extinctions and keep our Earth and environment clean and free of toxins and pollutants.</a:t>
            </a:r>
          </a:p>
        </p:txBody>
      </p:sp>
      <p:pic>
        <p:nvPicPr>
          <p:cNvPr id="2050" name="Picture 2" descr="Image result for protect environment">
            <a:extLst>
              <a:ext uri="{FF2B5EF4-FFF2-40B4-BE49-F238E27FC236}">
                <a16:creationId xmlns:a16="http://schemas.microsoft.com/office/drawing/2014/main" id="{12684B66-AB56-4355-9143-AAD762B12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0" y="2286000"/>
            <a:ext cx="393192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1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1D59-C63A-4ADC-9DD6-6E08A33D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 #3: What are the characteristics of living things?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1CA8B-5E92-4A98-8879-EA2EF9F5F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All living things share these characteristics.</a:t>
            </a:r>
          </a:p>
          <a:p>
            <a:pPr lvl="1"/>
            <a:r>
              <a:rPr lang="en-US" dirty="0"/>
              <a:t>An </a:t>
            </a:r>
            <a:r>
              <a:rPr lang="en-US" b="1" dirty="0">
                <a:solidFill>
                  <a:srgbClr val="92D050"/>
                </a:solidFill>
              </a:rPr>
              <a:t>organism</a:t>
            </a:r>
            <a:r>
              <a:rPr lang="en-US" dirty="0"/>
              <a:t> is an object that has all or has had these characteristics, it is a living thing.</a:t>
            </a:r>
          </a:p>
          <a:p>
            <a:pPr lvl="1"/>
            <a:endParaRPr lang="en-US" dirty="0"/>
          </a:p>
        </p:txBody>
      </p:sp>
      <p:pic>
        <p:nvPicPr>
          <p:cNvPr id="3076" name="Picture 4" descr="Image result for living things">
            <a:extLst>
              <a:ext uri="{FF2B5EF4-FFF2-40B4-BE49-F238E27FC236}">
                <a16:creationId xmlns:a16="http://schemas.microsoft.com/office/drawing/2014/main" id="{D0E42D26-4902-43DD-A056-A63DF027F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13" y="2823845"/>
            <a:ext cx="59436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22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D6FD-2B4E-4532-8C9B-C542A6B6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6E602-0694-4C03-BDF2-563FFBA2F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characteristics of living things">
            <a:extLst>
              <a:ext uri="{FF2B5EF4-FFF2-40B4-BE49-F238E27FC236}">
                <a16:creationId xmlns:a16="http://schemas.microsoft.com/office/drawing/2014/main" id="{25AC31E7-5784-4528-9D21-8BE7702BB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2" y="331304"/>
            <a:ext cx="12377531" cy="618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6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All living things are made of cells!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2572"/>
            <a:ext cx="10058400" cy="3005872"/>
          </a:xfrm>
        </p:spPr>
        <p:txBody>
          <a:bodyPr>
            <a:normAutofit/>
          </a:bodyPr>
          <a:lstStyle/>
          <a:p>
            <a:r>
              <a:rPr lang="en-US" dirty="0"/>
              <a:t>Cells are the basic unit of living things:</a:t>
            </a:r>
          </a:p>
          <a:p>
            <a:r>
              <a:rPr lang="en-US" dirty="0"/>
              <a:t>Unicellular – made up of one cell</a:t>
            </a:r>
          </a:p>
          <a:p>
            <a:r>
              <a:rPr lang="en-US" dirty="0"/>
              <a:t>Multicellular – made up of many cells</a:t>
            </a:r>
          </a:p>
        </p:txBody>
      </p:sp>
      <p:sp>
        <p:nvSpPr>
          <p:cNvPr id="4" name="AutoShape 4" descr="Image result for multicellular">
            <a:extLst>
              <a:ext uri="{FF2B5EF4-FFF2-40B4-BE49-F238E27FC236}">
                <a16:creationId xmlns:a16="http://schemas.microsoft.com/office/drawing/2014/main" id="{206E4C86-9F84-46E8-8600-959575BF6B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s://www.difference.wiki/wp-content/uploads/2017/08/unicellular-organism-vs-multicellular-organism-800x400.jpg">
            <a:extLst>
              <a:ext uri="{FF2B5EF4-FFF2-40B4-BE49-F238E27FC236}">
                <a16:creationId xmlns:a16="http://schemas.microsoft.com/office/drawing/2014/main" id="{9089E471-4164-45A3-A1FA-B50569355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30" y="3391451"/>
            <a:ext cx="6679096" cy="33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5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023F9-C4C5-4580-8617-15AAF083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Living things display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AA70C-77F5-4BEC-B5B9-A375562AE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4500"/>
            <a:ext cx="3995530" cy="4457700"/>
          </a:xfrm>
        </p:spPr>
        <p:txBody>
          <a:bodyPr/>
          <a:lstStyle/>
          <a:p>
            <a:r>
              <a:rPr lang="en-US" dirty="0"/>
              <a:t>Living organisms are arranged in an orderly way.</a:t>
            </a:r>
          </a:p>
          <a:p>
            <a:r>
              <a:rPr lang="en-US" b="1" dirty="0">
                <a:solidFill>
                  <a:srgbClr val="92D050"/>
                </a:solidFill>
              </a:rPr>
              <a:t>Organization</a:t>
            </a:r>
            <a:r>
              <a:rPr lang="en-US" dirty="0"/>
              <a:t> is the arrangement of things in an orderly fashion. </a:t>
            </a:r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348CE864-08A8-4674-A9DF-C4E3D81AF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29" y="1552160"/>
            <a:ext cx="6905119" cy="517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5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F811-8269-4E90-AD7C-A408916A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All living things grow and develop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0E6C4-3DCF-4878-B3DC-E6A185CE4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Growth</a:t>
            </a:r>
            <a:r>
              <a:rPr lang="en-US" dirty="0"/>
              <a:t> – results in the addition of mass to an organism and the formation of new cells and new structures.</a:t>
            </a:r>
          </a:p>
          <a:p>
            <a:r>
              <a:rPr lang="en-US" b="1" dirty="0">
                <a:solidFill>
                  <a:srgbClr val="92D050"/>
                </a:solidFill>
              </a:rPr>
              <a:t>Development</a:t>
            </a:r>
            <a:r>
              <a:rPr lang="en-US" dirty="0"/>
              <a:t> – process of natural changes that take place during the life of an organism.</a:t>
            </a:r>
          </a:p>
        </p:txBody>
      </p:sp>
      <p:pic>
        <p:nvPicPr>
          <p:cNvPr id="7170" name="Picture 2" descr="Image result for growth and development">
            <a:extLst>
              <a:ext uri="{FF2B5EF4-FFF2-40B4-BE49-F238E27FC236}">
                <a16:creationId xmlns:a16="http://schemas.microsoft.com/office/drawing/2014/main" id="{D942BE6B-DB4E-4783-9DB7-0BC6D13F5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3260622"/>
            <a:ext cx="7791956" cy="34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7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19C1-D747-41A7-922E-6AF3C50E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continue…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A8F96-4428-460E-8971-80920DA8A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5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ience Project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60.potx" id="{B0D06C54-B873-49D2-AD73-EE9BB8599BFF}" vid="{334807F6-B3E0-4323-AC38-BDC7A606DAA1}"/>
    </a:ext>
  </a:extLst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 project presentation (widescreen)</Template>
  <TotalTime>72</TotalTime>
  <Words>356</Words>
  <Application>Microsoft Office PowerPoint</Application>
  <PresentationFormat>Widescreen</PresentationFormat>
  <Paragraphs>36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Science Project 16x9</vt:lpstr>
      <vt:lpstr>Introduction to Biology</vt:lpstr>
      <vt:lpstr>Essential Question #1: What is Biology?</vt:lpstr>
      <vt:lpstr>Essential Question #2: What are possible benefits of studying biology?</vt:lpstr>
      <vt:lpstr>Essential Question #3: What are the characteristics of living things?</vt:lpstr>
      <vt:lpstr>PowerPoint Presentation</vt:lpstr>
      <vt:lpstr>1) All living things are made of cells!</vt:lpstr>
      <vt:lpstr>2) Living things display organization</vt:lpstr>
      <vt:lpstr>3) All living things grow and develop</vt:lpstr>
      <vt:lpstr>And continue…</vt:lpstr>
      <vt:lpstr>Review Questions!!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Biology</dc:title>
  <dc:creator>Crowder, Kari</dc:creator>
  <cp:lastModifiedBy>Crowder, Kari</cp:lastModifiedBy>
  <cp:revision>7</cp:revision>
  <dcterms:created xsi:type="dcterms:W3CDTF">2017-12-11T01:10:01Z</dcterms:created>
  <dcterms:modified xsi:type="dcterms:W3CDTF">2017-12-11T02:22:52Z</dcterms:modified>
</cp:coreProperties>
</file>