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11/27/2017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799.19513" units="1/cm"/>
          <inkml:channelProperty channel="Y" name="resolution" value="1260.26929" units="1/cm"/>
          <inkml:channelProperty channel="T" name="resolution" value="1" units="1/dev"/>
        </inkml:channelProperties>
      </inkml:inkSource>
      <inkml:timestamp xml:id="ts0" timeString="2017-11-27T17:34:26.156"/>
    </inkml:context>
    <inkml:brush xml:id="br0">
      <inkml:brushProperty name="width" value="0.05292" units="cm"/>
      <inkml:brushProperty name="height" value="0.05292" units="cm"/>
    </inkml:brush>
  </inkml:definitions>
  <inkml:trace contextRef="#ctx0" brushRef="#br0">5456 4042 0,'-8'10'16,"8"-5"-1,8 1 1,0-17-16,-8-35 16,9-38-1,7-18 1,10-18 0,-9-4-16,7 26 15,-15 36 1,-9 57-1,0 26-15,-9 25 16,18 1 0,-1 26-1,8 24-15,1 28 16,8-7 0,-9-25-1,-7-41-15,-1-36 16,-8-32-1,0 1 1,-8-1-16,-25-20 16,-9-21-1,-24-36 1,-18 5-16,-7 17 16,0 44-1,17 32 1,41 17-1,25-7-15,41-11 16,41-8 0,42-11-1,8-18-15,1 2 16,-26-5 0,-57 5-1,-42 27 1,-9 8-16,1 1 15,-25 33 1,-8 12 0,-26 28-16,1 16 15,-9 3 1,17-14 0,58-83-1,-33 78-15,33-78 16,8 35-1,34-35 1,15-40-16</inkml:trace>
  <inkml:trace contextRef="#ctx0" brushRef="#br0" timeOffset="687.7149">5985 3380 0,'0'5'16,"0"16"0,9 31-16,15 36 15,-15 26 1,-9 4 0,-25-36-1,0-30-15,9-36 16,16-26-1,8-11 1,0-20-16,9-31 16,16-43-1,0-34 1,-8 19 0,8 58-16,-17 62 15,1 36 1,-9 9-1,0 7-15,9 25 16,-1 27 0,-16 14-1,-8-15 1,0-41-16,0-31 16,-1-16-1,18-21 1,-1-20-16,0-37 15,9-34 1,16-49 0,16 6-16,18 52 15,0 72 1,-26 47 0,-8 25-1,-25 6-15,1 9 16,-9 33-1,-9 19 1,1 6-16,8-25 16,8-32-1,-16-99 1,8 37-16,25 37 16</inkml:trace>
  <inkml:trace contextRef="#ctx0" brushRef="#br0" timeOffset="1843.9061">6655 3509 0,'0'0'15,"0"0"-15,17-5 16,7-21 0,26-20-1,16-1 1,-16 11-16,-9 25 15,-16 22 1,0 30 0,-25 6-16,0 25 15,-9-9 1,9-6 0,9-17-16,-1-19 15,0-11 1,-8-15-1,-16-16 1,-17-19-16,-17-13 16,-16 7-1,8 26 1,17 46-16,16 25 16,17 17-1,8-12 1,16-19-1,-24-59-15,49 64 16,25-26 0,9-11-1,16-26-15,-17-30 16,1-21 0,-18-22-1,-23 1-15,-34 93 16,0 0-1,0-62 1,0 62 0,-17-11-16,17 11 15,-25 47 1,25-47 0,-16 98-16,16-98 15,0 94 1,0-94-1,24 61 1,27-51-16,-1-56 16,8-104-1,-50 5 1,-16 11-16,-17 52 16,8 45-1,1 47 1,7 27-16,9-16 15,0-11 1,9 5 0,-1 32-1,0 51-15,17 21 16,0-10 0,24-27-1,8-36-15,18-24 16,-9-22-1,-8-27 1,-9-14-16,-24-25 16,-25-18-1,-25-9 1,-24 31 0,-1 31-16,-8 41 15,0 28 1,25 7-1,17 22-15,8 1 16,24-2 0,9-9-1,33-10 1,0-16-16,0-15 16,-1-26-1,-57 10 1</inkml:trace>
  <inkml:trace contextRef="#ctx0" brushRef="#br0" timeOffset="2265.8202">8120 3416 0,'16'-15'16,"-8"11"-1,1-13 1,-1 17-16,-16 21 16,-17 20-1,-8 21 1,-8 1-16,6 8 16,44-14-1,17-5 1,23-15-1,1-27-15,-1-10 16,0-16 0,-24-31-1,-17-19-15,-33-23 16,-16-3 0,-16 19-1,-1 21-15,9 37 16,14 25-1,44-5 1,25-5 0,-34 0-16</inkml:trace>
  <inkml:trace contextRef="#ctx0" brushRef="#br0" timeOffset="2749.7132">8871 3097 0,'-8'0'0,"0"-11"16,-26 5-1,-15-4-15,-1 10 16,9 6 0,0 8-1,7 28 1,18 20-16,8 21 15,24 15 1,17-5 0,-8-11-16,0 2 15,-9-18 1,-7-9 0,-9-10-1,-33-16-15,-34-10 16,-7-26-1,74 5 1,-157-83-16,132 22 16,33 8-1,25 22 1,9 31 0,7 6-16,9-6 15,33-22 1,8-4-1,-8-9-15,-91 35 16</inkml:trace>
  <inkml:trace contextRef="#ctx0" brushRef="#br0" timeOffset="3333.407">9194 3359 0,'0'16'0,"8"6"15,0 18 1,-16 27 0,0 21-1,-9 5-15,17-15 16,8-32-16,9-20 15,-1-10 1,17-32 0,9-30-1,-1-36-15,0-18 16,-16 18 0,-25 41-1,0 41-15,-8 31 16,8 21-1,8 15 1,0-11-16,26-9 16,15-16-1,17-15 1,0-32 0,-24-15-16,-17-26 15,-34-20 1,-15-22-1,-26-8-15,-8 23 16,8 33 0,1 56-1,16 21-15,16-6 16,25-5 0,-8-15-1</inkml:trace>
  <inkml:trace contextRef="#ctx0" brushRef="#br0" timeOffset="3943.3166">9848 3354 0,'32'5'0,"-16"-5"15,17 0 1,-16 0 0,-1 0-16,1 0 15,0 0 1,7 7-1,9 2 1,1 6-16,-1-4 16,-17-6-1,-8-5 1,-16 0-16,8 0 16,0 0-1,17 15 1,-17-15-1,0 0-15,0 0 16,-17 42 0,1 4-1,-34 12-15,-8-13 16,0 3 0,-8-1-1,1-12 1,65-35-16,-41 52 15,49-17 1,41-13 0,41-22-16,18-31 15,16-21 1,8-56 0,-82 4-16,-34-5 15,-24 28 1,-17 23-1,-16 32-15,0 26 16,8 0 0,16 20-1,0-4 1,9 4-16,8-20 16</inkml:trace>
  <inkml:trace contextRef="#ctx0" brushRef="#br0" timeOffset="4224.4616">10186 3567 0,'0'9'16,"-9"7"-1,9 15 1,0 0-16,9-11 16,7-4-1,17-11 1,0-15-16,-8-1 16,0 6-1,-25 5 1</inkml:trace>
  <inkml:trace contextRef="#ctx0" brushRef="#br0" timeOffset="5334.1624">10260 3525 0,'-8'-10'15,"0"-1"1,-9-15-16,1-15 16,7 5-1,1 4 1,-17 7-1,-8-6-15,-25-5 16,17 26 0,0 5-1,7 5-15,1 9 16,50-13 0,-42 39-1,25-35 1,0 0-16,0 0 15,0 0 1,-16 16 0,16-16-16,16 6 15,-16-6 1,41-6 0,-41 6-1,67-20-15,-67 20 16,0 0-1,91 0 1,-91 0-16,49 51 16,-24 28-1,-17 18 1,-24 1 0,16-98-16,0 0 15,0 0 1,0 0-1,-17 57-15,1-42 16,-17-30 0,-17-53-1,0-3-15,50 71 16,-58-63 0,1 32-1,15 42-15,10 35 16,16 12-1,24 3 1,41 16 0,17-51-16,16-15 15,26-22 1,-17-15 0,-9-31-16,-82 57 15</inkml:trace>
  <inkml:trace contextRef="#ctx0" brushRef="#br0" timeOffset="5568.5787">10434 3097 0,'0'4'16,"-8"7"-16,8 20 16,-9 15-1,9 21 1,0 36-16,0 11 15,-16-6 1,7-20 0,-7-31-1,-9-30-15,0-38 16,25 11 0</inkml:trace>
  <inkml:trace contextRef="#ctx0" brushRef="#br0" timeOffset="5693.3432">10252 3453 0,'0'10'15,"8"-5"1,0-5-16,34-15 16,16-6-1,16-5 1,9 0 0,-83 26-16</inkml:trace>
  <inkml:trace contextRef="#ctx0" brushRef="#br0" timeOffset="6365.8108">10666 3421 0,'0'21'16,"8"0"0,0-6-1,8-20-15,17-21 16,-8 0 0,0-10-1,-17 0 1,-16-11-16,-17-4 15,-24 31 1,-8 25 0,-1 30-16,16 28 15,25 14 1,25 11 0,17-6-16,34-9 15,6-32 1,26-25-1,-8-20 1,-17-23-16,-25-41 16,-32-24-1,-26-27 1,-8 31-16,-16 37 16,24 51-1,9 36 1,16 15-1,9 6-15,8 26 16,-9-5 0,-16-2-1,8-19-15,-8-26 16,0-25 0,0-17-1,0-25 1,0-25-16,-8-33 15,0-4 1,16 10 0,34 21-16,24 31 15,33 15 1,25 1 0,0-6-16,-8 5 15,-17 6 1,-25 15-1,-74 0 1</inkml:trace>
  <inkml:trace contextRef="#ctx0" brushRef="#br0" timeOffset="8260.0957">17760 12982 0,'8'9'0,"0"-18"16,25-12 0,0-40-1,9-32-15,-1-22 16,0 1-1,-32-9 1,-1 24 0,0 52-16,0 43 15,1 45 1,-1 32 0,-8 25-16,0 20 15,8 16 1,-8-25-1,17-57-15,-9-26 16,-8-26 0,-8-21-1,-9-14 1,-24-27-16,-34-11 16,9-15-1,-8 10 1,33 32-16,32 31 15,18 30 1,15 5 0,34 2-16,17-18 15,32-8 1,9-7 0,-25-11-1,-25-2-15,-33 13 16,-41 11-1,-33 35 1,-34 28-16,-16 30 16,-8 5-1,-9 11 1,42-27-16,41-24 16,34-43-1,32-42 1,25-39-1,25-27-15,-91 93 16</inkml:trace>
  <inkml:trace contextRef="#ctx0" brushRef="#br0" timeOffset="8876.5563">18496 12408 0,'-9'16'16,"1"15"-16,-9 41 15,1 36 1,16 1 0,0-26-16,0-32 15,-8-25 1,8-30 0,8-23-16,0-25 15,9-30 1,16-36-1,8-27 17,17 15-32,-8 58 15,-1 52 1,-24 44-16,-8 28 0,-1 30 31,-16 23-15,-8 24-1,-9 6-15,-7-33 16,-1-50 0,25-41-1,8-27 1,17-20-16,0-31 16,16-47-1,25-46 1,9 5-16,-9 51 15,0 84 1,-25 45 0,-24 32-16,-9 26 15,-16 20 1,-9 21-16,-8 0 16,-8-10-1,25-31 1,8-41-16,25-49 15,-25 7 1</inkml:trace>
  <inkml:trace contextRef="#ctx0" brushRef="#br0" timeOffset="9986.9421">19223 12599 0,'0'5'0,"0"-5"16,17-5-1,16-16 1,16-19-16,18-2 16,-1 11-1,-17 21 1,-7 36 0,-34 35-16,-8 27 15,-25 16 1,9-6-1,7-16-15,1-25 16,8-37 0,8-24-1,-8-12 1,-8-9-16,-17-17 16,-8-35-1,-33-6 1,16 11-16,-7 46 15,7 41 1,17 37 0,25 16-16,32-2 15,26 1 1,24-35 0,42-32-16,-8-27 15,7-14 1,-15-21-1,-18-15 1,-32-16-16,-34 15 16,-24 17-1,-25 35 1,-25 36-16,-8 21 16,0 31-1,16 5 1,34 11-1,41-17-15,16-13 16,17-34 0,16-28-1,-16-17-15,-17-22 16,-16-19 0,-16-15-1,-9-38 1,-17-9-16,-8 31 15,17 51 1,0 57 0,8 37-16,0 15 15,0 14 1,16 38 0,9 21-16,25 4 15,7-20 1,1-32-1,-8-51 1,0-41-16,-17-27 16,0-20-1,-8-10 1,-17-31-16,-16 10 16,-26 20-1,-7 44 1,-17 39-16,17 25 15,16 13 1,9 14 0,24 16-1,25-10-15,17-7 16,24-24 0,0-27-1,9-26-15,-9-25 16,-74 36-1</inkml:trace>
  <inkml:trace contextRef="#ctx0" brushRef="#br0" timeOffset="10361.8648">20794 12485 0,'0'6'15,"-8"-1"1,-25 6-1,-8 13-15,-1 34 16,1 19 0,41 11-1,33-4-15,17-18 16,24-30 0,-8-36-1,8-26 1,-16-25-16,-25-5 15,-16-17 1,-34-10 0,-16 5-16,-25 7 15,-24 29 1,16 21 0,8 11-16,25 0 15,41-6 1,-8 16-1</inkml:trace>
  <inkml:trace contextRef="#ctx0" brushRef="#br0" timeOffset="10877.7182">21414 12155 0,'0'-10'15,"0"-6"1,-16-15-1,-26-11-15,-15 12 16,-18 15 0,9 15-1,25 26-15,16 30 16,33 16 0,9 26-1,24 0-15,0 11 16,-8-1-1,-16-4 1,-9-5 0,-16-22-16,8-21 15,-8-30 1,-9-26 0,-8-31-16,-24-31 15,-17-25 1,-1-22-1,26 31-15,16 36 16,34 42 0,15 27-1,18-7 1,24-9-16,25-11 16,25-5-1,-1-1 1,-7-4-16,-9-16 15,-99 26 1</inkml:trace>
  <inkml:trace contextRef="#ctx0" brushRef="#br0" timeOffset="11377.6025">21927 12491 0,'-8'16'16,"8"4"-1,-9 21 1,1 16-16,8 10 16,0 16-1,8-6 1,9-20 0,16-31-16,8-26 15,9-26 1,-25-20-1,-9-17-15,-16-8 16,0-2 0,0 38-1,-8 35-15,8 20 16,8 21 0,17 21-1,16-6 1,26 2-16,7-7 15,-8-30 1,-1-21 0,-22-16-16,-18-25 15,-25-16 1,-17-25 0,-34-17-1,-14-5-15,16 38 16,7 30-1,26 26 1,16 10-16</inkml:trace>
  <inkml:trace contextRef="#ctx0" brushRef="#br0" timeOffset="11862.1082">22622 12444 0,'8'11'16,"8"-1"-1,17 1-15,9-6 16,-1-10 0,9-1-1,-9 12-15,-8 14 16,-16 22 0,-9 19-1,-8 12-15,-8-6 16,-1-21-1,18-71 1,-9 25-16,0 0 16,0 0-1,-17 30 1,17-30 0,-25-9-16,-8-18 15,-33-19 1,8 10-1,58 36-15,-58 10 16,34 32 0,24 15-1,33 5 1,41-11-16,25-26 16,67-25-1,-67-36 1,-8-35-16,-91 71 15</inkml:trace>
  <inkml:trace contextRef="#ctx0" brushRef="#br0" timeOffset="12080.9494">23382 12285 0,'0'9'16,"0"-4"-1,0 16-15,-8 10 16,0 30-1,-17 23 1,0 30-16,0 0 16,17-11-1,16-26 1,1-41 0,-9-36-16,0 0 15</inkml:trace>
  <inkml:trace contextRef="#ctx0" brushRef="#br0" timeOffset="12955.5957">23118 12584 0,'0'0'16,"-9"0"-1,9 0-15,0 0 16,25 0 0,40 0-1,36 0 1,23 0-1,0 0-15,-25 0 16,-33 0 0,-41 0-16,-42 0 15,-24 5 1,0 21 0,7 15-16,10-5 15,32-15 1,8-10-1,26-11 1,16-16-16,16 5 16,-8-9-1,-8-16 1,-41-10-16,-17-18 16,-25 18-1,-16 16 1,-1 25-16,1 36 15,8 19 1,25 23 0,24-5-1,25 9-15,17-5 16,25-5 0,-9-15-1,0-31-15,-15-26 16,-10-47-1,-7-31 1,-42 83 0,49-196-1,-57 129-15,-33 40 16,16 38 0,8 31-1,9 4 1,0 21-16,8 17 15,8-2 1,9-15-16,-1-26 16,1-30-1,-9-11 1,-8-26-16,8-11 16,0-30-1,9-16 1,8-20-16,8 15 15,16 27 1,26 35 0,16 20-1,25 12-15,-17 10 16,-9-6 0,-90-10-1</inkml:trace>
  <inkml:trace contextRef="#ctx0" brushRef="#br0" timeOffset="29396.4753">5332 5158 0,'0'-9'16,"0"-8"-16,0-19 15,8-26 1,-8-10 0,0-11-1,0 11-15,9-12 16,-1 13 0,-8 19-1,0 31-15,0 27 16,0 9-1,0 16 1,8 21-16,17 30 16,0 11-1,0 6 1,-9-22 0,-8-15-16,-8-31 15,0-16 1,0-20-1,-16-5-15,-1-16 16,-32-21 0,-17-19-1,-9-12 1,-8 0-16,34 37 16,16 30-1,25 27 1,32-1-16,9-4 15,34-6 1,15-10 0,1-10-1,-9-12-15,-7 7 16,-25-11 0,-34 6-1,-16 4-15,-9 21 16,1 21-1,-18 25 1,-16 26-16,-16 11 16,0 0-1,8-17 1,33-4 0,9-25-16,16-17 15,0-35 1,24 25-1,9-20-15,25-11 16</inkml:trace>
  <inkml:trace contextRef="#ctx0" brushRef="#br0" timeOffset="30146.4781">5961 5256 0,'0'11'15,"0"-16"-15,8-12 16,0-49 0,33-33-1,1-35 1,7-16-16,9-5 16,-8 27-1,-9 50 1,-33 47-16,-8 51 15,-8 17 1,0 8 0,16 7-16,0 26 15,1 30 1,-1 6 0,0-6-1,-16-20-15,8-15 16,-8-27-1,8-30 1,-9-21-16,9 5 16</inkml:trace>
  <inkml:trace contextRef="#ctx0" brushRef="#br0" timeOffset="31115.3287">5977 5008 0,'0'11'15,"0"-7"1,0 7-1,17-11-15,24-21 16,25-10 0,25-10-1,8-16-15,10 5 16,-27 0 0,-7 6-1,-18 16-15,-8 14 16,-24 11-1,-17 10 1,-24-5 0,-25 4-16,-26-8 15,-23 20 1,-17 30 0,23 21-16,51 11 15,50-11 1,32-32-1,19-24-15,-2-22 16,-8-9 0,-9-11-1,-9-20 1,-15-12-16,-8-4 16,-1 11-1,-16 35 1,-8 25-16,-8 33 15,24 14 1,17 22 0,16 25-1,9 27-15,-26 4 16,-15 4 0,-26-23-1,-24-38-15,-1-31 16,-15-35-1,-1-6 1,1-12 0,15-23-16,42-12 15,42-9 1,31-28 0,18-4-16,17-8 15,-17 8 1,-25-1-1,-25-4-15,-16 10 16,-9 6 0,-16 19-1,-16 23 1,-34 19-16,-8 11 16,-8 21-1,0 24 1,17 22-16,24 22 15,41-12 1,50 0 0,9-26-1,16-20-15,8-4 16,8-22 0,-23-22-1,-1-19-15,-25-10 16,-58 51-1</inkml:trace>
  <inkml:trace contextRef="#ctx0" brushRef="#br0" timeOffset="32944.8204">17685 14191 0,'0'0'0,"0"-10"16,25-32-1,16-20 1,17-46-16,0-16 16,0-20-1,0 14 1,-33 37-1,-17 62-15,-16 51 16,-9 42 0,9 22-1,-9 29-15,9 27 16,16 4 0,9-30-1,-1-36-15,1-57 16,-17-38-1,0-8 1,-17-17 0,-16-25-16,-41-47 15,-9-21 1,1 32 0,15 53-1,43 59-15,32 17 16,42 5-1,32-5 1,26-16 0,24-4-1,-25-12-15,-24-4 16,-41 5 0,-42-1-1,-42 17-15,-41 9 16,-24 17-1,-9 29 1,42 3 0,32-3-16,42-29 15,17-27 1,16-20 0,-33 10-1</inkml:trace>
  <inkml:trace contextRef="#ctx0" brushRef="#br0" timeOffset="33554.4978">18735 13509 0,'-8'5'16,"-8"21"-1,-34 20-15,9 31 16,-9 42-1,17 11 1,8-6-16,9-41 16,16-42-1,8-30 1,17-37 0,-1-11-16,1-30 15,17-47 1,24-35-1,0-16-15,0 25 16,-16 61 0,-17 64-1,-17 41 1,-7 22-16,-1 8 16,-16 27-1,-1 40 1,1 22-16,8-11 15,0-25 1,0-41 0,0-37-16,-8-31 15,8 0 1</inkml:trace>
  <inkml:trace contextRef="#ctx0" brushRef="#br0" timeOffset="33726.1382">18587 13823 0,'8'12'16,"8"-8"-1,34 17 1,41-11-16,8-10 16,9-10-1,-108 10 1</inkml:trace>
  <inkml:trace contextRef="#ctx0" brushRef="#br0" timeOffset="34519.1939">19331 13793 0,'0'5'16,"-9"-5"-1,-15 0-15,-18-5 16,-16 5-1,-8 5 1,8 16 0,9 20-16,40 11 15,18-15 1,32-2 0,0-9-16,9-16 15,0-20 1,-9-20-1,-8-8-15,-49 59 16,16-21 0,0 0-1,33-9 1,-9 28-16,9 49 16,1 30-1,7 17 1,-8-13-16,-25-19 15,-33-15 1,-24-28 0,-17-14-1,-58-35-15,49-33 16,42-16 0,33 2-1,33 9-15,25-9 16,17 5-1,15-8 1,18-12-16,-9-17 16,-16-10-1,-25 10 1,-25 5 0,-41 31-1,-26 12 1,-32 28-16,-8 24 15,16 28 1,25 17-16,41 6 16,34 9-1,15-21 1,18-15-16,-1-5 16,-8-15-1,1-6 1,-26 0-1,-16-4-15,-25-16 16,0 10 0</inkml:trace>
  <inkml:trace contextRef="#ctx0" brushRef="#br0" timeOffset="34956.7038">20521 13359 0,'-8'15'0,"0"2"16,-9 2 0,1 7-1,-17 26 1,8 46-16,-8 26 15,-9 11 1,18-7 0,-1-19-16,8-31 15,9-12 1,8-19 0,25-26-16,-25-21 15</inkml:trace>
  <inkml:trace contextRef="#ctx0" brushRef="#br0" timeOffset="35519.0479">20951 13845 0,'0'0'0,"-8"-10"16,-17-11 0,-24-26-16,-9 6 15,-25 25 1,0 32 0,25 30-1,34 17-15,40 3 16,42-13-1,25-18 1,8-20-16,-17-15 16,9-15-1,-42-20 1,-16 4 0,-25 9-16,-8 13 15,-9 14 1,17 21-1,0 35-15,8 43 16,1 20 0,-18-16-1,-15-25-15,-18-32 16,-16-29 0,-8-22-1,-8-27 1,8-35-16,16-46 15,42-21 1,8 129 0</inkml:trace>
  <inkml:trace contextRef="#ctx0" brushRef="#br0" timeOffset="36613.1765">21199 13751 0,'9'37'15,"-1"-2"1,0 43-16,0 1 16,-8-8-1,-8-24 1,0-21-16,0-26 16,8-21-1,0-15 1,8-27-1,-8-9-15,8-15 16,17 9 0,16 21-1,17 0-15,8 32 16,0 4 0,-16 11-1,-10 5-15,-5 10 16,-35 15-1,-9 22 1,-25 9 0,2-4-16,-18-6 15,-7 6 1,15 15 0,34 0-16,25 0 15,24-21 1,8-15-1,9-31-15,0-16 16,-8-20 0,-9-17-1,-41-8 1,-25-18-16,-24 2 16,-10 11-1,27 29 1,7 21-16,25 27 15,25 3 1,23 7 0,28 5-1,7-5-15,-9 10 16,-33-12 0,-16 7-1,-33 21-15,-17 15 16,-8 9-1,0-13 1,8-18-16,17-9 16,16-16-1,25-10 1,25-5 0,0-15-16,0-11 15,-9-15 1,-16-7-1,-24 12-15,-9 31 16,-25 14 0,-8 27-1,16 16 1,26 25-16,24 16 16,16-25-1,9-32 1,8-26-16,0-26 15,-8-20 1,-33-11 0,-17-25-16,-16-16 15,-17-11 1,-8 11 0,-8 27-1,0 24-15,24 16 16,17 0-1,0 26 1</inkml:trace>
  <inkml:trace contextRef="#ctx0" brushRef="#br0" timeOffset="36831.9143">22514 13535 0,'8'46'0,"1"-10"15,7 52 1,-24 5-1,-9 6-15,9-7 16,-8-14 0,16-26-1,0-26-15,0-26 16,-9-37 0,9 37-1</inkml:trace>
  <inkml:trace contextRef="#ctx0" brushRef="#br0" timeOffset="37363.2359">22274 13751 0,'-16'21'16,"16"-5"-16,16 15 15,26-11 1,31 1 0,36-15-16,-2-27 15,0-15 1,-24-22-1,-33-18 1,-25-2-16,-34 0 16,1 26-1,-8 27 1,-1 40-16,-16 32 16,0 35-1,-9 11 1,9 16-16,17-16 15,8-32 1,16-23 0,0-24-1,0-8-15,17-22 16,8-10 0,33-14-1,9-8-15,8-8 16,-17 30-1,-8 26 1,-17 35 0,-8 39-16,-25 2 15,-16 12 1,-17-15 0,0-12-16,-8-24 15,-8-11 1,41-26-1</inkml:trace>
  <inkml:trace contextRef="#ctx0" brushRef="#br0" timeOffset="38665.8403">7937 4229 0,'0'9'16,"0"1"0,0 26-16,0 21 15,-9 37 1,-7 19 0,-17 17-16,-25-7 15,0 2 1,-8-12-1,16-3 1,26-18-16,15-31 16,26-45-16,-17-16 15</inkml:trace>
  <inkml:trace contextRef="#ctx0" brushRef="#br0" timeOffset="39181.4827">8226 4719 0,'8'-10'0,"-8"-11"31,17-15-15,-34 0 0,-15 15-16,-26 5 0,-8 16 15,-9 31 16,17 26-31,25 26 0,33-11 16,25-25 0,24-27-1,1-30-15,1-21 16,-2-16 0,1-20 15,-10 6-31,-15 9 0,-42 20 15,9 32 17,-8 21-17,8 21-15,8 20 0,16 35 32,0 18-17,1 8-15,-34-4 0,-7-16 31,-8-41-15,-10-41-16,17-30 0,9-29 16,16-33-1,0 71 1</inkml:trace>
  <inkml:trace contextRef="#ctx0" brushRef="#br0" timeOffset="40337.8302">8425 4673 0,'0'5'16,"0"9"15,0 17-31,-9 31 0,9 1 16,-8 4 15,16-20-31,1-12 0,-9-24 16,0-22 15,0-20-31,-9-20 0,18-21 16,7-6-1,25 1 17,9 20-32,8 26 0,8 0 15,-16 10 1,-9 0 15,-8 0-31,-16 21 0,-17 21 31,0 15-15,-17 11-16,25-68 0,-24 68 16,16-47-1,-8 62 16,8-62-31,-9 78 0,9-78 16,9 72 0,-9-72-16,33 52 15,-33-52 1,41 5 15,0-31-31,-7-26 0,-34-10 16,-16 11 15,16 51-15,-42-36-16,42 36 0,0 0 31,0 0-31,-17-21 16,17 10-16,33 1 15,34 0 1,16 0 15,-83 10-31,0 0 0,57 15 16,-16 21 15,-33 20-31,-32 22 0,24-78 31,-25 68-15,25-68-16,0 0 0,-9 57 15,9-57 17,34 15-17,15-30-15,9-37 0,-8-11 16,-50 63 15,0 0-31,0 0 0,16-26 16,-16 37-1,-8 56 1,8-4-16,25-23 16,16-14 15,17-15-15,-8-22-16,-9-15 0,-25-20 31,-16-16-16,-8 5-15,-17-15 0,1 4 32,-10 12-17,-15 14 1,8 33-16,16 13 16,8 7-1,17-11 1</inkml:trace>
  <inkml:trace contextRef="#ctx0" brushRef="#br0" timeOffset="40587.8547">9723 4290 0,'8'5'15,"-8"0"-15,18 16 0,-10 15 31,0 20-15,-16 37-16,-18 11 16,1 5-16,0-17 31,1-24-15,15-27-16,1-30 0,8-11 31</inkml:trace>
  <inkml:trace contextRef="#ctx0" brushRef="#br0" timeOffset="41119.3625">9466 4734 0,'0'0'16,"0"0"15,9 6-31,24-6 0,25 0 32,24-17-17,35-14 1,-10-9-16,-17-38 0,-32-10 31,-41-10-15,-17 10-16,-17 21 15,1 41 1,-1 36 0,1 26-16,-9 32 0,-8 10 15,8 29 16,9 8-15,7-17-16,18-16 0,7-45 31,-8-27-15,1-20-16,-9-6 16,8-10-1,25-26 1,25-9-1,8-6-15,8 5 16,-32 35 0,-17 39-1,-17 28-15,0 33 16,0-11 0,-8 4-1,0-8 1,-8-7-16,-8 6 15,16-57 1</inkml:trace>
  <inkml:trace contextRef="#ctx0" brushRef="#br0" timeOffset="48438.9013">17603 15235 0,'8'-5'16,"8"-6"-1,17-35-15,17-37 16,0-20-1,16-32 1,-8-9 0,-17 19-16,-16 49 15,-25 39 1,-25 37 0,17 37-16,-1 3 15,1 27 1,0 43-1,0 18 1,8 12-16,8-11 16,8-31-1,1-46 1,-17-46-16,0-27 16,-8-5-1,-9-5 1,-24-31-16,-17-48 15,-25-24 1,1 15 0,-9 47-1,41 52-15,42 36 16,33 3 0,32 3-1,18-2-15,32 2 16,9-13-1,16-9 1,-32 6 0,-34-6-16,-58 16 15,-33 8 1,-16 3 0,-25-1-16,-9 15 15,-24 16 1,16 5-1,17-11-15,33 1 16,8-26 0,25-11-1,9-20 1,16-15-16,-25 20 16</inkml:trace>
  <inkml:trace contextRef="#ctx0" brushRef="#br0" timeOffset="49251.3117">18735 14682 0,'-8'0'16,"-8"-5"-1,-26-5 1,1-11-16,-9 21 16,-16 25-1,0 21 1,0 23-16,0 23 15,24-9 1,26 5 0,32-16-1,34 0-15,16-15 16,17-20 0,16-12-1,17-29-15,-25-23 16,-17-9-1,-16-16 1,-58 52-16,116-124 16,-100 58-1,-32 3 1,-17 16 0,-9 27-16,9 30 15,-8 6 1,0 5-1,-17 15-15,0 26 16,0 10 0,41 21-1,34-10 1,49-15-16,17-28 16,8-35-1,-9-19 1,1-8-16,-17-25 15,-33-14 1,-33-17 0,-33-30-16,-16 10 15,-26 20 1,9 26 0,16 17-1,17 19-15,25 20 16,25 27-1,-17-31 1</inkml:trace>
  <inkml:trace contextRef="#ctx0" brushRef="#br0" timeOffset="49610.7208">19240 15023 0,'0'15'15,"8"12"1,0 25-1,1 9-15,-1-4 16,-8-11 0,0-31-1,0-15-15,-8-9 16,8-12 0,8-5-1,-8-15 1,16-27-16,9-5 15,0-3 1,8 3 0,25 32-16,0 16 15,0 9 1,0 1 0,-9 4-16,-16 11 15,-16 4 1,-17-4-1</inkml:trace>
  <inkml:trace contextRef="#ctx0" brushRef="#br0" timeOffset="50188.8925">19579 15065 0,'8'35'15,"0"-4"1,-8 21-16,0-26 16,17-21-1,24-15 1,17-6-16,0-15 15,16-15 1,-32-10 0,-26-17-1,-24 5-15,-17 32 16,-24 31 0,-9 15-1,8 11-15,0 10 16,17 5-1,17 16 1,16-1 0,8 1-16,25 5 15,17-16 1,16-9 0,17-7-16,-17 6 15,-8-4 1,-9-7-1,-24-20-15,-17 6 16,-8-17 0,-16 0-1,7 11 1,9 0-16,0 5 16,9-5-1,-18 0 1,9 0-16,0 0 15,0 0 1,9 0 0,-9 0-16,0 0 15,0 0 1,0 0 0</inkml:trace>
  <inkml:trace contextRef="#ctx0" brushRef="#br0" timeOffset="52314.3342">5249 6455 0,'0'5'16,"0"-21"-16,0-14 15,0-37 1,34-21-1,-10-15 1,9 5-16,0-1 16,1 1-1,-18 20 1,-16 27-16,0 30 16,-8 42-1,8 25 1,8 53-1,0 29-15,1 28 16,-1-27 0,8-46-1,-7-63-15,-1-35 16,0-16 0,-8 9-1,-16-3 1,-9-16-16,-25-37 15,-24 0 1,-17 21 0,16 27-16,26 30 15,41 26 1,16-10 0,17-12-16,-34-8 15,51 8 1,24-14-1,25 0 1,8-16-16,-15 0 16,-84 26-1,0 0 1,58 0-16,-42 15 16,-32 26-1,-34 16 1,-17 1-16,-8 8 15,9 2 1,66-68 0,0 0-1,0 0-15,-49 41 16,49-41 0</inkml:trace>
  <inkml:trace contextRef="#ctx0" brushRef="#br0" timeOffset="52720.5697">6233 5861 0,'0'20'15,"0"-15"-15,0 6 16,0-6 0,-8-21-1,-8-15-15,-9 0 16,-33 27 0,-17 24-1,-15 42 1,15 17-16,17 17 15,17-3 1,24 17 0,34-17-16,24-22 15,25-34 1,17-22 0,25-25-16,-9-21 15,-99 31 1</inkml:trace>
  <inkml:trace contextRef="#ctx0" brushRef="#br0" timeOffset="53095.5739">6400 6125 0,'0'0'16,"0"0"-1,0 5 1,-8-5-16,-26 9 15,-8 22 1,1 26 0,16 11-1,8-11-15,17-1 16,33-25 0,17-26-1,9-10-15,-1-16 16,-9-10-1,-24-14 1,-25-7-16,-25 0 16,-24 0-1,-9 27 1,16 20 0,0 14-16,26 17 15,16-26 1</inkml:trace>
  <inkml:trace contextRef="#ctx0" brushRef="#br0" timeOffset="53470.4479">6565 6207 0,'0'15'16,"7"1"-1,2 20 1,7 6-16,-8-2 15,9-3 1,-17-26 0,0-11-16,0-11 15,-8 1 1,8 0 0,-17-16-1,1-11-15,16 7 16,0 30-1,0-62 1,0 62-16,16-62 16,-16 62-1,58-53 1,8 23-16,-66 30 16,83-21-1,-83 21 1</inkml:trace>
  <inkml:trace contextRef="#ctx0" brushRef="#br0" timeOffset="53829.839">6978 6238 0,'0'5'16,"8"-10"0,0 5-1,17 0-15,0-11 16,-9-9-1,-16-17 1,-16 6 0,-9-5-16,-8 21 15,0 15 1,-9 20 0,9 28-16,25-18 15,8-30 1,-8 67-1,16-10 1,25-11-16,17-9 16,8-22-1,8-15 1,16-15-16,-6-5 16,-2-22-1</inkml:trace>
  <inkml:trace contextRef="#ctx0" brushRef="#br0" timeOffset="54720.7813">7895 5670 0,'-16'5'15,"-17"-5"1,-9 5-16,1 36 16,-9 11-1,-7 21 1,-1 24-16,25 18 15,8-3 1,17-2 0,16-17-1,25-22-15,8-13 16,34-12 0,7-25-1,9-16-15,-91-5 16</inkml:trace>
  <inkml:trace contextRef="#ctx0" brushRef="#br0" timeOffset="55268.0198">8045 5768 0,'0'5'15,"0"0"-15,-9 0 16,9 10 0,9 22-1,-9 45-15,0 27 16,0 21-1,0-12 1,-9-40 0,9-37-16,-8-41 15,8-20 1,8-11 0,-8 5-16,18-26 15,6-26 1,26-20-1,-9 5 1,0 31-16,-25 37 16,-8 45-1,-8 26 1,17 26-16,-9-10 16,0 0-1,-8-14 1,9-17-16,-9-47 15,16 36 1,-16-20 0</inkml:trace>
  <inkml:trace contextRef="#ctx0" brushRef="#br0" timeOffset="55616.1902">8458 6243 0,'0'0'16,"8"0"-1,8-10-15,18-27 16,15-9 0,-8-5-1,-7-22 1,-26 16-16,-16 5 16,-26 21-1,1 38 1,-8 24-16,0 30 15,-1 27 1,18 4 0,24-8-16,24-28 15,26-19 1,0-6 0,7-26-1,1-31-15,-8-21 16,-17-25-1,-33 72 1</inkml:trace>
  <inkml:trace contextRef="#ctx0" brushRef="#br0" timeOffset="56131.8843">8722 6046 0,'0'6'16,"0"0"-16,0-2 16,0-4-1,17 0 1,16-10-1,25-21-15,9-16 16,-1 1 0,0 20-1,-42 26-15,-16 31 16,-16 17 0,0 17-1,-1 4-15,2-7 16,7-6-1,0-20 1,7-21 0,-7-15-16,0-15 15,0 20 1,-7-36 0,-34-21-16,8 7 15,-25-2 1,58 47-1,-67 0 1,17 26-16,25 26 16,25 14-1,25-14 1,16-16-16,9-15 16,17-17-1,40-24 1,-41-21-16,-17-27 15,-49 68 1</inkml:trace>
  <inkml:trace contextRef="#ctx0" brushRef="#br0" timeOffset="56460.2526">9202 6021 0,'0'16'16,"8"9"-1,-8 16-15,-8 12 16,16 9-1,-8-11 1,8-20-16,1-31 16,-9-10-1,0-11 1,0-5 0,0-31-16,0-10 15,24-15 1,9 9-1,17 17-15,0 14 16,-9 16 0,-16 15-1,0-3 1,-9 3-16,9 5 16,-33 12-1</inkml:trace>
  <inkml:trace contextRef="#ctx0" brushRef="#br0" timeOffset="56741.528">9632 5721 0,'8'5'16,"0"11"-16,9 10 15,-9 26 1,-16 21-1,8 3 1,0 1-16,8-4 16,0-15-1,1-8 1,-18-13-16,9-17 16,-8-14-1,8-12 1,-16-19-1,16 25-15</inkml:trace>
  <inkml:trace contextRef="#ctx0" brushRef="#br0" timeOffset="56944.4304">9433 6000 0,'0'11'16,"0"-1"0,9 6-1,7 5-15,25-17 16,26-4-1,15-10 1,19-16 0,-2-10-16,-18 0 15,-14-16 1,-67 52 0</inkml:trace>
  <inkml:trace contextRef="#ctx0" brushRef="#br0" timeOffset="57366.3439">9765 5349 0,'0'5'0,"17"0"15,16 11 1,24 20 0,33 1-16,-7 25 15,16 30 1,-32 17 0,-26 9-1,-25 7-15,-32-6 16,-17-15-1,-25-28 1,0-19-16,17-15 16,16-1-1,0-10 1,9-5-16,-1-1 16,0-4-1,-7 0 1,15 0-1,9-21-15</inkml:trace>
  <inkml:trace contextRef="#ctx0" brushRef="#br0" timeOffset="64325.4342">5291 7659 0,'-17'-21'0,"17"-5"15,0-29 1,9-29 0,7-9-1,-8-16-15,-8-5 16,0 11 0,-8 20-1,8 43-15,8 29 16,1 38-1,7 35 1,9 14-16,-9 27 16,1 12-1,0-2 1,-17-25 0,8-35-16,-8-38 15,0-26 1,-8-5-1,-9-5-15,-24-10 16,-34-20 0,-24-1-1,16 11 1,25 15-16,42 21 16,32 10-1,26 10 1,16-9-16,24-12 15,34-19 1,0-17 0,-16-9-16,-42 15 15,-41 9 1,-42 27 0,-8 27-16,-17 9 15,-9 20 1,-24 33-1,-32 8 1,15 17-16,34-21 16,33-36-1,42-42 1,32-19 0,8-22-16,-49 26 15</inkml:trace>
  <inkml:trace contextRef="#ctx0" brushRef="#br0" timeOffset="64856.5022">6002 7066 0,'-8'0'15,"8"4"1,-9 22-16,9 35 16,0 38-1,0 10 1,0-12 0,-16-18-16,-1-48 15,17-27 1,0-4-1</inkml:trace>
  <inkml:trace contextRef="#ctx0" brushRef="#br0" timeOffset="65044.2559">5689 7174 0,'8'0'15,"17"-11"-15,23 11 16,27-10-1,32-21 1,26-16 0,-9 5-16,-33 2 15,-91 40 1</inkml:trace>
  <inkml:trace contextRef="#ctx0" brushRef="#br0" timeOffset="65247.4402">5762 7649 0,'17'0'0,"7"5"16,34-10-1,25-26 1,24-15-16,-107 46 15</inkml:trace>
  <inkml:trace contextRef="#ctx0" brushRef="#br0" timeOffset="65653.5372">6283 7236 0,'0'15'15,"0"5"-15,0 22 16,0 25-1,0 11 1,0 14-16,0-24 16,0-22-1,0-34 1,0-19 0,0-19-16,0-14 15,0-33 1,8-30-1,25-11-15,18 32 16,7 30 0,-9 36-1,-15 41-15,-10 18 16,-15 8 0,-9 16-1,-9-5 1,1-5-16,8-1 15,8-23 1,17-14 0,-1-29-16,-24 10 15</inkml:trace>
  <inkml:trace contextRef="#ctx0" brushRef="#br0" timeOffset="66028.709">6688 7231 0,'0'9'15,"0"2"1,0 14-16,0 22 16,0 26-1,8-11 1,-8-1-16,-8-23 16,0-19-1,0-19 1,8-15-16,8-31 15,8-37 1,18-11 0,7 2-1,-8 30-15,0 31 16,-8 41 0,-17 32-1,9 14-15,-1 11 16,1 6-1,-9-6 1,0-16 0,0-25-16,-8-26 15</inkml:trace>
  <inkml:trace contextRef="#ctx0" brushRef="#br0" timeOffset="66356.8823">7085 7437 0,'8'0'15,"1"0"-15,24-10 16,0-11 0,1-10-1,7-16 1,-16-5-16,-17-4 16,-33 4-1,-16 21 1,-1 31-16,-16 42 15,17 15 1,24 20 0,25 0-1,25-20-15,25-5 16,-7-27 0,15-25-1,0-20-15,-1-26 16,-65 46-1</inkml:trace>
  <inkml:trace contextRef="#ctx0" brushRef="#br0" timeOffset="66686.8941">7474 7220 0,'-9'26'16,"9"4"-16,0 48 16,0 0-1,0-11 1,17-25-1,-9-26-15,-8-16 16,0-16 0,-8-1-1,0-8-15,-1-27 16,1-15 0,8 0-1,25 21-15,25 10 16,-1 5-1,9-1 1,16 17 0,-16 4-16,8 1 15,-8 0 1,-8 10 0,-50 0-16</inkml:trace>
  <inkml:trace contextRef="#ctx0" brushRef="#br0" timeOffset="67218.1255">8186 7168 0,'0'16'15,"0"5"1,-8 25-16,-1 16 15,-7 15 1,7 1 0,18-22-16,7-39 15,17-17 1,-9-11 0,17-4-1,-7-27-15,-10-25 16,-7-16-1,-9 11 1,-16 31-16,8 36 16,-8 31-1,16 19 1,8 23-16,9-6 16,17-10-1,15-21 1,1-5-1,-8-31-15,0-26 16,-34-16 0,-16-15-1,-16-5-15,-26 0 16,1 5 0,0 20-1,7 22-15,34 20 16</inkml:trace>
  <inkml:trace contextRef="#ctx0" brushRef="#br0" timeOffset="67718.3646">8788 7163 0,'9'-6'16,"15"-3"-1,34-12-15,1 0 16,-9 11 0,-17 20-1,-33 16 1,-8 30-16,-1 12 16,9 10-1,-16-16 1,32-26-16,1-26 15,-9-10 1,-8-5 0,0-10-16,0 20 15,-41-36 1,-9-6 0,-25-4-1,0 15-15,9 31 16,17 21-1,32 31 1,34-5-16,24 0 16,25-12-1,59-23 1,-17-39-16,-10-29 16,-24-11-1,-74 62 1</inkml:trace>
  <inkml:trace contextRef="#ctx0" brushRef="#br0" timeOffset="68046.2687">9218 7142 0,'-8'11'16,"0"4"-1,-9 27-15,1 9 16,16 6 0,8 10-1,-8-15 1,-8 0-16,8-22 15,-9-25 1,9-19 0,0-34-16,9-13 15,-9-27 1,16 0 0,1 16-1,16 25-15,16 26 16,1 11-1,8 16 1,-17-6-16,-8 10 16,-8 0-1,-25-10 1</inkml:trace>
  <inkml:trace contextRef="#ctx0" brushRef="#br0" timeOffset="68671.7092">9508 7240 0,'0'11'15,"0"9"-15,0 32 16,-17 21 0,9-1-1,-9-16-15,9-30 16,8-15-1,8-22 1,-8 2-16,9-17 16,7-36-1,17-26 1,17-21 0,8 10-16,0 48 15,1 46 1,-26 36-1,-9 5-15,-15 21 16,-18-6 0,-15 17-1,-1-16 1,-1-21-16,26-21 16,0-20-1,0 10 1,26-5-16,7-32 15,16-35 1,17-10 0,-9-12-16,-57 94 15,0 0 1,42-36 0,-26 47-1,-7 40-15,-18 47 16,9-21-1,9 1 1,-9-78-16,24 63 16,10-27-1,-18-21 1</inkml:trace>
  <inkml:trace contextRef="#ctx0" brushRef="#br0" timeOffset="68875.5525">10376 6900 0,'0'9'15,"0"13"-15,-8 25 16,-9 29 0,9 23-1,0 9-15,8-4 16,0-16-1,8-31 1,-8-57 0</inkml:trace>
  <inkml:trace contextRef="#ctx0" brushRef="#br0" timeOffset="69482.0404">10177 7163 0,'9'5'0,"7"6"16,17 20 0,25 10-1,25-5 1,33-31 0,-8-36-16,-10-42 15,-40-34 1,-16-8-1,-34 12-15,-25 20 16,1 47 0,8 41-1,-9 37-15,17 36 16,-8 19 0,8 18-1,0 14-15,-9-36 16,1-16-1,0-46 1,8-31 0,8-10-16,-8-6 15,8 1 1,26-21 0,23-31-16,26-26 15,-17 25 1,-16 37-1,-25 41 1,-17 32-16,-8 10 16,-8 0-1,-9-1 1,1 1-16,-9-1 16,17-14-1,8-17 1,8-30-16,8 20 15</inkml:trace>
  <inkml:trace contextRef="#ctx0" brushRef="#br0" timeOffset="71137.8857">17760 16434 0,'8'0'16,"-8"0"-1,16-22-15,9-13 16,8-22 0,9-31-1,-1-31 1,-8-20-16,-16 10 15,-17 36 1,0 56 0,-9 43-16,1 25 15,8 5 1,0 26 0,0 20-1,8 32-15,-8-5 16,0-22-1,9-20 1,-1-30-16,-8-21 16,0-22-1,-17-15 1,-24-15 0,-17-31-16,-8-16 15,-8-10 1,7 31-1,43 37-15,32 30 16,33 5 0,17 11-1,17-11-15,15-10 16,26 5 0,-17-10-1,-8 0-15,-33 5 16,-41 5-1,-42 11 1,-16 15-16,-25 5 16,-17 6-1,-8-11 1,-8 4 0,24 1-16,17-5 15,9-10 1,32 0-1,26-21-15,32-21 16,-41 21 0</inkml:trace>
  <inkml:trace contextRef="#ctx0" brushRef="#br0" timeOffset="71434.608">18818 15757 0,'0'21'0,"8"15"15,-8 9 1,-8 14 0,-9 23-16,-7 16 15,7 20 1,1 1-1,7-25 1,1-27-16,0-36 16,-9-27-1,-16-35 1,8-31-16,25 62 16</inkml:trace>
  <inkml:trace contextRef="#ctx0" brushRef="#br0" timeOffset="71669.0204">18347 15778 0,'8'-6'0,"9"6"16,32-5 0,42 5-1,41 0-15,25 0 16,1-5-1,-18 0 1,-32 0-16,-42 15 16,-50 0-1,-49 1 1,33-11 0</inkml:trace>
  <inkml:trace contextRef="#ctx0" brushRef="#br0" timeOffset="72309.7657">18520 16232 0,'17'0'15,"8"0"-15,33 10 16,33 11 0,8 5-1,25-21-15,-17-31 16,-7-14-1,-43-13 1,-24-9 0,-33 62-16,17-108 15,-25 82 1,-17 31 0,8 16-16,-7 15 15,7 16 1,1 21-1,16 3 1,0 7-16,8-5 16,-8-21-1,0-32 1,0-25-16,0-25 16,8-23-1,9-18 1,16-33-16,8-8 15,17-8 1,-17 33 0,-16 45-1,-17 49-15,-8 33 16,0 12 0,0 5-1,0 11-15,9 0 16,-1-2-1,0-8 1,0-27 0,34-26-16,-17-37 15,8-39 1,-9-38 0,-24 104-16</inkml:trace>
  <inkml:trace contextRef="#ctx0" brushRef="#br0" timeOffset="73372.3522">19595 16025 0,'0'21'0,"-8"0"16,8 40 0,-8 8-1,-9 18 1,1-21-16,7-13 16,9-27-16,9-31 15,7-16 1,9-20-1,-8-22 1,-1-35-16,1-15 16,16 9-1,8 32 1,-8 41-16,-16 40 16,-17 28-1,0 10 1,0 10-1,16-6 1,9 22 0,0-22-16,0-4 15,-17-6 1,0-20-16,-16-37 16,8 16-1,0-5 1,0 5-1,16 0 1,9 0-16,8 15 16,-33-15-1,58 11-15,0-16 16,-58 5 0,58-47-1,-58 47 1,50-82-16,-50 82 15,24-83 1,-48 21 0,24 62-16,-42-21 15,-7 47 1,15 26 0,34 25-1,17-5-15,-17-72 16,50 73-1,-50-73 1,82 26-16,26-47 16,-59-51-1,-24-6 1,-8-9-16,-17 30 16,-8 26-1,-1 36 1,1 36-1,0 16-15,-1 20 16,9-4 0,0-11-1,0-27-15,9-18 16,-9-17 0,8-11-1,0-10-15,1-20 16,-1-25-1,8-13 1,9-3 0,8 20-16,0 20 15,9 16 1,-1 26 0,0 12-1,-16 8-15,-41-26 16,16 6-1,0 0 1,33 21-16</inkml:trace>
  <inkml:trace contextRef="#ctx0" brushRef="#br0" timeOffset="74028.9058">21183 16031 0,'-8'10'16,"-1"11"-16,-7 25 15,-9 26 1,0 11-1,17 21 1,16-21-16,17-33 16,8-28-1,0-17 1,-8-16-16,0-9 16,0-16-1,-1-16 1,-15 0-1,-1 11-15,-8 15 16,-8 26 0,8 5-1,-9 10-15,9-15 16,0 47 0,25 5-1,16 9-15,17-19 16,-58-42-1,58 11 1,-58-11 0,50-26-16,-18-25 15,-7-32 1,-34-21 0,-14 17-16,23 87 15,-25-100 1,25 100-1,-50-61-15,50 61 16,0 0 0,-16-31-1</inkml:trace>
  <inkml:trace contextRef="#ctx0" brushRef="#br0" timeOffset="75529.6624">21745 16067 0,'0'21'16,"8"-11"-1,17 11-15,25-21 16,8-21 0,8 0-1,-8 6-15,0 9 16,-42 21-1,-8 17 1,-24 36-16,8 14 16,-9 11-1,17-31 1,0-16 0,0-31-16,8-8 15,-8-14 1,-8-8-1,0-20-15,-17-22 16,0-11 0,-16-4-1,-9 25 1,17 31-16,58 32 16,-58-1-1,25 27 1,16 31-16,25-1 15,25-25 1,8-2 0,17-18-16,-9-32 15,-16-21 1,-17-27 0,1-50-1,-42 16-15,-9 24 16,-15 38-1,7 31 1,0 25-16,17 14 16,0 12-1,9 11 1,-1-21-16,0-23 16,-8-24-1,0-9 1,-8-6-1,0-17-15,-1-19 16,9-26 0,17-2-1,16 7-15,0 26 16,7 20 0,10 26-1,-8 5-15,-8 5 16,-1-5-1,-50-5 1,17 0 0,41 11-16,-41-11 15,25 31 1,-25-31 0,8 57-16,-8-57 15,0 66 1,0-66-1,0 0 1,0 0-16,-16 73 16,16-73-1,0 0 1,0 0-16,-8 36 16,24-57-1,26-25 1,7-37-1,1 11-15,-50 72 16,0 0 0,0 0-1,33-26-15,-33 26 16,33 20 0,-33-20-1,8 78-15,-8-78 16,0 0-1,0 0 1,0 0 0,0 79-16,25-39 15,0-40 1,24-52 0,1-15-16,-9-15 15,-41 82 1,0 0-1,0 0-15,0 0 16,25-47 0,-25 47-1,8 11 1,-8 51-16,0 35 16,25 18-1,17-32 1,-1-17-16,-41-66 15,66 22 1,33-69 0,-33-41-1,-66 88-15</inkml:trace>
  <inkml:trace contextRef="#ctx0" brushRef="#br0" timeOffset="75764.1781">23391 15767 0,'-9'16'15,"1"-6"1,0 21-16,-1 4 16,18 38-1,-1 41 1,-16 11-16,-1-18 16,-7-8-1,-1-16 1,9-27-1,8-30-15,0-41 16,0 15 0</inkml:trace>
  <inkml:trace contextRef="#ctx0" brushRef="#br0" timeOffset="76373.3963">23018 16020 0,'0'16'0,"9"-1"15,24 27 1,41 9 0,41 2-16,27-3 15,-2-29 1,-41-26 0,-33-36-16,-32-26 15,-18-37 1,-8-20-1,-8 11 1,-16 20-16,8 51 16,-9 47-1,9 36 1,-1 22-16,1 25 16,8 20-1,-16 6 1,7-6-1,1-15-15,0-25 16,8-32 0,-8-27-1,8-18-15,0-1 16,8-6 0,25-5-1,17-10 1,7-16-16,18 1 15,7 25 1,-15 38 0,-11 18-16,-22 22 15,-26-10 1,-8 5 0,-8-2-16,-1-12 15,1-3 1,0-4-1,8 6 1,0-37-16</inkml:trace>
  <inkml:trace contextRef="#ctx0" brushRef="#br0" timeOffset="287012.2965">12848 3447 0,'0'-5'0,"8"-5"16,-8-21 0,9-26-1,-1-25-15,0-6 16,9-27-1,-1 13 1,-7 13-16,-9 43 16,8 42-1,8 23 1,1 28-16,-1 21 16,1 25-1,-9 15 1,9-10-1,-1-25-15,-7-22 16,-1-25 0,0-11-1,-8-15-15,-16-5 16,-26-16 0,-32-3-1,-25-18 1,-9-5-16,9 21 15,58 16 1,32 5 0,26 5-16,-17 0 15,33 0 1,25-5 0,25-11-1,16 0-15,-8 1 16,-91 15-1,0 0 1,74 15-16,-74-15 16,41 37-1,-41-37 1,0 46-16,-41 21 16,-17-26-1,-16-3 1,74-38-16,0 0 15,-25 14 1,25-14 0</inkml:trace>
  <inkml:trace contextRef="#ctx0" brushRef="#br0" timeOffset="287496.6372">13749 2797 0,'9'5'16,"-9"-5"0,-9-11-16,-24-9 15,-16 5 1,-26 8-1,-16 18-15,0 9 16,25 18 0,33-8-1,33-3-15,33-2 16,25 6 0,33 10-1,0 11 1,0 14-16,-33 18 15,-33-7 1,-25-4 0,-9-22-16,-24-15 15,-8-10 1,-25-5 0,-17-1-16,1-9 15,7-22 1,34-25-1,32-26 1,9 62-16</inkml:trace>
  <inkml:trace contextRef="#ctx0" brushRef="#br0" timeOffset="288337.8933">13716 3059 0,'17'11'0,"-9"-1"15,9 11 1,-9-21 0,-8-4-1,25-13-15,8 2 16,33-10 0,-16 4-1,-17 11 1,-17 20-16,-7 16 15,7 9 1,-24-56 0,24 74-1,-16-53-15,0 0 16,9 56 0,-9-56-1,0 0-15,0 0 16,0 0-1,0 42 1,0-42-16,-25 21 16,25-21-1,-50 5 1,-8-10 0,58 5-16,-74 20 15,74-20 1,-25 62-1,25-62-15,17 53 16,32-13 0,9-25-1,0-25 1,-8-26-16,-17-26 16,-9-36-1,-15-11 1,-18 6-16,9 103 15,17-93 1,8 31 0,41-11-16,-16 47 15,-26 11 1,-24 11 0,-16 8-1,8 2-15,8 10 16,0 8-1,-9 44 1,-7 46-16,-9 30 16,8 1-1,9-47 1,8-41-16,17-31 16,16-21-1,8-41 1,-41 36-1</inkml:trace>
  <inkml:trace contextRef="#ctx0" brushRef="#br0" timeOffset="288556.4265">14502 2827 0,'0'10'16,"0"1"0,0 0-1,0 14 1,0 16-16,-8 43 15,-1 13 1,9 7 0,0-6-16,9-26 15,-1-24 1,-8-48 0</inkml:trace>
  <inkml:trace contextRef="#ctx0" brushRef="#br0" timeOffset="289307.0026">14378 3122 0,'0'0'16,"8"5"-1,9 5 1,16 6-16,8-11 16,9 5-1,16-15 1,-17-21-16,-7-21 15,-17-19 1,-25-6 0,-25 25-1,0 47-15,8 26 16,9 21 0,8 15-1,25-1-15,-8 12 16,7-6-1,1-21 1,8-15-16,-8-36 16,0-26-1,0-10 1,-1-26 0,-7-31-16,-9-6 15,1 32 1,-1 51-1,-16 32-15,8 20 16,8 10 0,0 25-1,9 28-15,16 46 16,-9 40 0,-15 16-1,-26-9 1,-24-22-16,-25-25 15,-9-27 1,-16-25 0,-8-41-16,8-47 15,33-47 1,33-41 0,34-10-1,32-5-15,42 5 16,41 5-1,25-5 1,-1 14-16,-32 18 16,-58 35-1,-41 26 1,-17 26-16,0-21 16</inkml:trace>
  <inkml:trace contextRef="#ctx0" brushRef="#br0" timeOffset="291275.7688">17908 11788 0,'0'0'16,"0"-21"-1,9-40 1,32-48-16,-8-31 16,0 1-1,-16 35 1,-1 69-1,-16 55-15,0 47 16,9 25 0,-1 43-1,8 16-15,1-17 16,-1-67 0,-7-57-1,-9-36-15,-17 0 16,-24-10-1,-17-32 1,-33-3 0,25 4-16,8 30 15,25 37 1,25 21 0,16 0-16,42-7 15,24-14 1,33-19-1,1-2-15,-17-15 16,-25 5 0,-49 15-1,-34 21 1,-24 21-16,-17 31 16,-25 36-1,-16-5 1,-9 10-16,42-20 15,41-31 1,50-38 0,41-45-16,-66 36 15</inkml:trace>
  <inkml:trace contextRef="#ctx0" brushRef="#br0" timeOffset="291666.6218">18768 11136 0,'-16'0'0,"-1"0"15,-49 0 1,-25-4-16,-8 4 16,8 11-1,25 3 1,58 8-1,32 8-15,43 6 16,15 11 0,18 4-1,7 7-15,-16 18 16,-41-3 0,-34-5-1,-49-16 1,-25-16-16,-33 10 15,-16-10 1,7-15 0,18-32-16,40-46 15,42 57 1</inkml:trace>
  <inkml:trace contextRef="#ctx0" brushRef="#br0" timeOffset="292150.7741">18768 11323 0,'0'4'15,"9"2"1,15-6-16,18-15 16,24-11-1,-8 10 1,0 16-16,-17 21 15,-16 21 1,-17 10 0,-8 19-1,-8-3-15,0-6 16,-1-21 0,1-25-1,8-16-15,0-11 16,0-9-1,-33-11 1,-8-21-16,-25 1 16,-1 13-1,18 34 1,24 35 0,25 26-16,16 5 15,34-21 1,16-25-1,9-16-15,16-21 16,-17-20 0,-74 41-1</inkml:trace>
  <inkml:trace contextRef="#ctx0" brushRef="#br0" timeOffset="292401.0303">19364 10977 0,'0'20'16,"8"1"-16,0 26 15,1 14 1,-1 18 0,-16 29-16,-1 10 15,-7-9 1,7-16-1,18-27 1,-1-24-16,17-42 16,-25 0-1</inkml:trace>
  <inkml:trace contextRef="#ctx0" brushRef="#br0" timeOffset="292619.6116">19736 11039 0,'8'15'16,"-8"1"0,0 25-1,0 5-15,0 33 16,0 24 0,8 11-1,-8-27-15,0-25 16,-8-36-1,8-26 1</inkml:trace>
  <inkml:trace contextRef="#ctx0" brushRef="#br0" timeOffset="293275.9533">19496 11343 0,'-8'11'16,"8"-7"-1,16 8-15,34 3 16,33-9 0,24-17-1,9-15-15,-33-10 16,-17-10 0,-33-17-1,-25 17 1,-25 15-16,-16 47 15,0 41 1,17 20 0,16-10-16,25 0 15,8-10 1,8-16 0,17-5-16,16-25 15,-8-22 1,-16-20-1,-9-26 1,-7-14-16,-34-18 16,-25 6-1,0 27 1,8 41-16,9 30 16,25 36-1,16 37 1,16 32-1,1 24-15,-9 20 16,-8 3 0,-33-33-1,-24-36-15,-26-46 16,-33-27 0,-24-14-1,-26-11 1,26-20-16,41-27 15,58-10 1,49-25 0,33-1-16,-74 83 15</inkml:trace>
  <inkml:trace contextRef="#ctx0" brushRef="#br0" timeOffset="295354.5729">20735 11282 0,'0'0'16,"0"-6"0,10 6-16,14-4 15,18-7 1,24-10-1,25-5 1,-17-5-16,9-9 16,-17-18-1,9-9 1,7-26-16,9-11 16,8-25-1,1-15 1,-9-12-16,-9 2 15,-7-7 1,-9-4 0,-8-6-1,0-10-15,-9-9 16,-8-17 0,-7-10-1,-18 10-15,-8-5 16,-16-5-1,0 1 1,0-7 0,-9 1-16,-16 0 15,-17-11 1,-8 10 0,-8 12-16,0 15 15,-8 10 1,-9 4-1,-24-9-15,-1 1 16,-16-2 0,8 17-1,-16 14 1,8 16-16,-25-5 16,-1 6-1,-14 10 1,-1 5-16,16 14 15,-8 2 1,16-6 0,1 15-16,-18 1 15,1 10 1,0 11 0,0 4-1,0 16-15,0 11 16,8-11-1,-25 15 1,9 0-16,0 1 16,-1 11-1,9-3 1,8 7 0,1 0-16,-10-4 15,18 19 1,-17-10-1,16 0-15,9-5 16,-17 11 0,9 4-1,-1-5-15,9 6 16,8-6 0,-9 0-1,18 6 1,15 20-16,9 5 15,-8 0 1,25-3 0,16-7-16,8 0 15,9 0 1,16 0 0,9 4-1,7-8-15,9-3 16,9-3-1,-1-5 1,8-5-16,-24 30 16,33-46-1,16-11 1,1 6-16,16 0 16,-1 10-1,18 5 1,-75 26-1,58-42-15,-58 42 16,0 0 0,0 0-1,0 0-15,49-25 16,-49 25 0,9-17-1,-34 12 1,-25 17-16,-16 3 15,-8 11 1,7 4 0,67-30-16,-66 36 15,66-36 1,-41 47 0,24 0-16,17 15 15,25-5 1,8-6-1,0 11 1,9-10-16,40 25 16,1-46-1,-25 0 1,0-5-16,-33-4 16,-17 3-1,-16 6 1,-9 5-1,17-36-15</inkml:trace>
  <inkml:trace contextRef="#ctx0" brushRef="#br0" timeOffset="296448.9705">20836 10916 0,'-9'4'0,"9"1"16,0 21 0,-16 10-1,-1 16-15,-8 20 16,-9-9-1,19-18 1,15-3-16,8-21 16,9-11-1,16 5 1,0 1 0,-50-21-16,59 26 15,-42-21 1,41 26-1,33 5-15,1-5 16,24-12 0,8-14-1,9-25 1,-116 25-16,0 0 16,0 0-1</inkml:trace>
  <inkml:trace contextRef="#ctx0" brushRef="#br0" timeOffset="331623.6387">5134 9044 0,'0'-5'0,"8"5"16,0-21-1,17-31 1,0-40-16,8-17 16,-8 1-1,16-1 1,-16 11-16,-17 25 15,-8 38 1,0 40 0,0 15-16,0 21 15,0 32 1,8 30 0,1 21-1,7-5-15,1-26 16,-9-25-1,0-38 1,1-30-16,-18-5 16,-16-9-1,-8-19 1,-16-24-16,-9-15 16,-8-5-1,-9 20 1,9 31-1,8 15-15,25 22 16,18-1 0,22-5-1,34 0-15,25 1 16,25-6 0,25-6-1,8-14 1,-25-15-16,-40 8 15,-34 16 1,-33 22 0,-25 16-16,-34 18 15,-33 28 1,-24 10 0,17 9-1,24-9-15,42-21 16,49-25-1,25-32 1,-33-5-16</inkml:trace>
  <inkml:trace contextRef="#ctx0" brushRef="#br0" timeOffset="331904.979">6043 8424 0,'8'5'15,"-16"10"-15,-8 37 16,-9 16 0,0 34-1,9 12-15,-1 1 16,9-22-1,-9-22 1,1-24-16,-1-27 16,17-20-1</inkml:trace>
  <inkml:trace contextRef="#ctx0" brushRef="#br0" timeOffset="332139.4794">5623 8481 0,'0'0'0,"33"-6"16,16 1 0,58-10-1,42-6 1,24 0-16,1 12 15,-24 13 1,-150-4 0</inkml:trace>
  <inkml:trace contextRef="#ctx0" brushRef="#br0" timeOffset="332499.3558">6433 8672 0,'0'0'0,"-8"10"16,-9 21-1,-33 21 1,-8 20-16,-9 0 16,18 11-1,32-16 1,42-15-16,33-10 15,33-21 1,17-32 0,-17-26-1,-9-24-15,-24-5 16,-42-13 0,-49 6-1,-33 12-15,-15 24 16,-19 22-1,8 15 1,92 0-16</inkml:trace>
  <inkml:trace contextRef="#ctx0" brushRef="#br0" timeOffset="332733.6606">6763 8687 0,'8'5'16,"8"6"0,17 25-1,17 21-15,8 21 16,8 14 0,0-19-1,-8-28-15,-8-23 16,-50-22-1</inkml:trace>
  <inkml:trace contextRef="#ctx0" brushRef="#br0" timeOffset="332968.0463">7052 8609 0,'0'12'16,"0"9"-1,-17 14-15,-16 22 16,-33 21 0,-25 14-1,-8 17 1,25-16-16,41-25 16,33-32-1,33-32 1,-33-4-16</inkml:trace>
  <inkml:trace contextRef="#ctx0" brushRef="#br0" timeOffset="333171.105">7359 8708 0,'0'5'0,"0"5"16,0 27-1,-8 40 1,-1 12-16,-7 8 16,16-24-1,0-73 1</inkml:trace>
  <inkml:trace contextRef="#ctx0" brushRef="#br0" timeOffset="333328.0474">7309 8455 0,'-8'20'0,"0"-14"16,0 9 0,24-15-1,-16 0-15</inkml:trace>
  <inkml:trace contextRef="#ctx0" brushRef="#br0" timeOffset="333734.6675">7548 8770 0,'8'26'0,"1"0"16,-9 31-1,0 21 1,-9-12-1,-7-14-15,8-26 16,8-26 0,0-17-1,0-13-15,16-32 16,17-41 0,25-26-1,8 21-15,9 35 16,-26 63-1,1 31 1,-17 35 0,-8 11-16,-17 11 15,-16 10 1,-1-1 0,-7-9-16,8-11 15,24-15 1,-16-52-1</inkml:trace>
  <inkml:trace contextRef="#ctx0" brushRef="#br0" timeOffset="334157.202">8573 8615 0,'-8'-6'0,"-17"-4"15,-24-10 1,-42 10 0,-25 10-1,1 15-15,41 5 16,49 22 0,42 4-1,57 1-15,32 0 16,10 10-1,-17 0 1,-32-11-16,-43 7 16,-40-18-1,-34-4 1,-24-5 0,-17-6-16,-33 1 15,1-5 1,23-1-1,33-15-15,43-15 16,24-16 0,24 10-1,-24 21-15</inkml:trace>
  <inkml:trace contextRef="#ctx0" brushRef="#br0" timeOffset="335157.8233">9227 8134 0,'0'11'15,"-9"14"1,-7 27 0,-9 26-16,-8 35 15,-17 12 1,1 9 0,-16 6-16,7-1 15,-1 16 1,17 0-1,1-15-15,8-26 16,8-43 0,25-71-1</inkml:trace>
  <inkml:trace contextRef="#ctx0" brushRef="#br0" timeOffset="335376.6368">9301 8858 0,'8'0'0,"-16"6"16,0 14 0,-1 42-16,-15 46 15,7 26 1,1 6-1,7-37 1,9-103-16</inkml:trace>
  <inkml:trace contextRef="#ctx0" brushRef="#br0" timeOffset="335689.1493">9235 8776 0,'8'-16'0,"0"1"16,17-22 0,33-10-1,25-5-15,-1 22 16,1 24 0,-17 17-1,-24 14-15,-42 27 16,-33 5-1,-34 5 1,-7 1-16,-17-11 16,-16-12-1,32-4 1,42-15 0,33-21-16</inkml:trace>
  <inkml:trace contextRef="#ctx0" brushRef="#br0" timeOffset="336017.4073">9929 8615 0,'-8'11'16,"0"9"-1,-33 31 1,-8 28-16,8 14 15,32-22 1,34-19 0,40-45-16,10-18 15,-9-37 1,-25-13 15,-33-22-31,-49-10 0,-25 5 16,-8 42-1,-8 35 1,6 32-16,76-21 16</inkml:trace>
  <inkml:trace contextRef="#ctx0" brushRef="#br0" timeOffset="336283.2912">10409 8290 0,'0'4'16,"-8"23"0,-17 29-1,-8 53-15,-9 20 16,1 16-1,0-26 1,8-27-16,24-40 16,9-52-1</inkml:trace>
  <inkml:trace contextRef="#ctx0" brushRef="#br0" timeOffset="336564.3277">10715 8228 0,'0'15'0,"-8"-6"16,-1 33 0,1 20-1,-24 32 1,-9 29-16,-2 1 15,2-9 1,16-27 0,25-22-16,17-30 15,-1-30 1,-16-6 0</inkml:trace>
  <inkml:trace contextRef="#ctx0" brushRef="#br0" timeOffset="336986.3466">10897 8543 0,'-8'0'16,"8"0"-1,0 5 1,-9 20-16,-7 32 16,-17 26-1,8 0 1,25-10-16,16-33 15,9-29 1,33-16 0,8-15-16,0-32 15,17-36 1,-17-10 0,-16 5-1,-34 25-15,-24 32 16,-17 41-1,17 26 1,-9 16-16,1 25 16,-9 26-1,9 6 1,16-17 0,16-20-16,17-39 15,25-25 1,-58-3-1</inkml:trace>
  <inkml:trace contextRef="#ctx0" brushRef="#br0" timeOffset="337205.1163">11583 8336 0,'0'11'16,"-8"4"-16,0 31 15,-9 27 1,0 30 0,-7 16-16,8 0 15,-9-32 1,1-15 0,6-35-16,18-37 15</inkml:trace>
  <inkml:trace contextRef="#ctx0" brushRef="#br0" timeOffset="337392.6317">11277 8713 0,'0'21'16,"8"-10"-1,26-1 1,48-26-16,34-26 15,25-20 1,-141 62 0</inkml:trace>
  <inkml:trace contextRef="#ctx0" brushRef="#br0" timeOffset="338255.1444">11765 8553 0,'8'5'16,"9"-5"-1,32 6 1,42-1-16,17-5 16,-9-5-1,-33 5 1,-33 9-16,-41 27 16,-33 27-1,-1 14 1,-7-4-1,16-6-15,16-21 16,9-10 0,8-30-1,8-22-15,0 6 16,1-21 0,-26-15-1,-16-16 1,-33 10-16,-8 15 15,-1 42 1,17 27 0,25 20-16,41 0 31,34-1-15,32-15-1,25-16-15,34-34 16,-18-23-1,-6-14 1,-19-27-16,-90 78 16,116-192-1,-108 131 1,-41 45-16,8 47 16,8 31-1,9 15 1,-8 7-1,-17-2-15,0-20 16,9-11 0,16-30-1,8-25-15,15-27 16,18-17 0,8-24-1,17-37 1,8 2-16,1 24 15,-10 46 1,-32 44 0,-16 28-16,-18 12 15,1 20 1,0 4 0,-1 18-16,18-11 15,16-22 1,32-26-1,1-40 1,-58 10-16</inkml:trace>
  <inkml:trace contextRef="#ctx0" brushRef="#br0" timeOffset="338490.1775">13080 8279 0,'-9'6'0,"1"3"15,0 28 1,-9 36 0,1 40-1,-1 22-15,-8-11 16,1-26 0,15-32-1,-7-18-15,-1-23 16,-7-25-1,24 0 1</inkml:trace>
  <inkml:trace contextRef="#ctx0" brushRef="#br0" timeOffset="338655.9544">12757 8652 0,'0'0'0,"9"5"15,40-5 1,34 4-1,41-13-15,25-8 16,-9-3 0,-24 0-16,-116 20 15</inkml:trace>
  <inkml:trace contextRef="#ctx0" brushRef="#br0" timeOffset="338985.1907">13617 8404 0,'-25'-11'0,"1"-5"15,-51-14 1,-32-1 0,-1 20-16,25 31 15,26 17 1,57 9 0,24-4-1,34 16-15,17-2 16,16 10-1,-9 12 1,-32-16-16,-42-10 16,-16-27-1,-17-8 1,-24-7 0,-9 0-16,-33 1 15,-17-22 1,-16-9-1,124 20-15</inkml:trace>
  <inkml:trace contextRef="#ctx0" brushRef="#br0" timeOffset="341751.4343">17371 17473 0,'0'10'15,"-8"-10"-15,8 5 16,8-15-1,9-26 1,24-43-16,17-28 16,8-39-1,-8-8 1,-25 24-16,-25 42 16,0 58-1,-16 44 1,0 33-1,8 16-15,16 14 16,9 21 0,0 11-1,0-5-15,0-7 16,-9-19 0,-8-31-1,-8-32 1,0-25-16,-16-11 15,-25-26 1,-17-31 0,-25-29-16,-24-8 15,-9 27 1,17 37 0,8 41-16,66 15 15,33 5 1,50 1-1,16 5 1,17-1-16,25-4 16,16-6-1,-16-1 1,-17-4-16,-16 0 16,-33 0-1,-34 0 1,-32 11-16,-42 19 15,-25 17 1,-16 5 0,-9 5-1,9 0-15,16-10 16,34-16 0,32-1-1,17-4-15,17-11 16,16-15-1,-33 0 1</inkml:trace>
  <inkml:trace contextRef="#ctx0" brushRef="#br0" timeOffset="342064.1817">18529 17003 0,'-9'15'0,"-7"15"16,-1 43-1,9 15 1,8 16-16,8-1 15,-8-15 1,9-10 0,-1-33-16,-8-34 15,0-42 1,-17-53 0,17 84-16</inkml:trace>
  <inkml:trace contextRef="#ctx0" brushRef="#br0" timeOffset="342283.0331">18082 16832 0,'8'5'16,"17"0"-16,25 5 16,49-5-1,25-5 1,8-5-16,-8 0 15,0-5 1,-24-1 0,-26 1-1,-74 10-15</inkml:trace>
  <inkml:trace contextRef="#ctx0" brushRef="#br0" timeOffset="342744.7384">18835 17018 0,'0'4'0,"0"3"16,-9-3-1,-7 11 1,-9 6 0,-8 20-16,8-4 15,9 4 1,24 11-1,0 5-15,25 0 16,17 5 15,24-16-31,9-30 16,8-16 0,-25-21-1,-25-20 1,-24-27-16,-34-10 15,-32-10 1,-51 16 0,1 10-16,8 21 15,33 25 1,34 16-16,24 7 31,33 2-31,8-4 16,25-5-16,0-9 15,-66 9 1</inkml:trace>
  <inkml:trace contextRef="#ctx0" brushRef="#br0" timeOffset="342947.6328">19289 17048 0,'9'37'15,"7"-6"-15,9 31 16,16 11-1,25-7 1,-8-4 0,8-10-16,-24-21 15,-1-26 1,-16-20 0,0-42-16,-25 57 15</inkml:trace>
  <inkml:trace contextRef="#ctx0" brushRef="#br0" timeOffset="343166.8516">19546 17007 0,'-17'0'15,"9"11"1,-17 19-16,0 22 16,0 21-1,9 15 1,-17-1-16,0 1 15,8-20 1,17-18 0,24-22-16,26-65 15,-42 37 1</inkml:trace>
  <inkml:trace contextRef="#ctx0" brushRef="#br0" timeOffset="343354.3148">19769 17064 0,'-8'27'16,"8"3"-1,-9 31 1,9 13-16,-8-13 16,16 1-1,1-10 1,7-21-1,-16-31-15</inkml:trace>
  <inkml:trace contextRef="#ctx0" brushRef="#br0" timeOffset="343541.9309">19785 16816 0,'0'-5'16,"0"5"-16,25 10 16,0 11-1,-25-21 1</inkml:trace>
  <inkml:trace contextRef="#ctx0" brushRef="#br0" timeOffset="344308.2886">19984 17147 0,'-8'31'16,"8"11"-1,-9 35-15,1-5 16,16-20 0,-8-21-1,0-31 1,9-16-16,-9-10 15,8-10 1,17 1 0,8-38-16,8-20 15,9-11 1,8 42 0,-17 31-16,-16 42 15,-9 31 1,-24 20-1,0 9 1,-1 2-16,18 0 16,-1-12-1,17-14 1,16-21-16,9-32 16,8-25-1,8-26 1,8-25-1,-74 82-15,124-197 16,-92 131 0,-39 29-1,-34 27-15,-9 14 16,-16 2 0,8-6-1,17-6-15,24 6 16,17 12-1,17 14 1,-1 24 0,26 18-16,15-2 15,1 8 1,-8-7 0,-17-1-16,-26-13 15,-22-17 1,-35-10-1,-16-16 1,-8-1-16,16-18 16,16-17-1,18-5 1,24-10-16,0 41 16</inkml:trace>
  <inkml:trace contextRef="#ctx0" brushRef="#br0" timeOffset="344745.7759">21348 16775 0,'0'6'16,"-8"-2"-16,8 12 16,-17 15-1,1 20 1,-17 22-16,8 14 16,0 11-1,-16 22 1,-1 8-1,-7 2-15,8-1 16,-1 0 0,1-14-1,8-23-15,16-40 16,42-26 0,33-52-1,8-21-15,8-25 16,9-32-1,-83 104 1</inkml:trace>
  <inkml:trace contextRef="#ctx0" brushRef="#br0" timeOffset="345371.3898">21737 17152 0,'25'-15'0,"-9"-6"15,17-26 1,-25 26-1,-8 21-15,-16 16 16,8 11 0,-17-2-1,8 11 1,-7 25-16,7 43 16,9 21-1,-1-2 1,1 1-16,0-15 15,0-31 1,-1-27 0,-7-40-16,16-48 15,16-41 1,-7-40 0,-9-26-1,-25-28-15,0 13 16,-17 24-1,25 47 1,25 37-16,27 35 16,6 6-1,17 10 1,8 0 0,8 21-16,9 19 15,0 23 1,-25-1-1,-42-16-15,-32-9 16,-42-1 0,-17 11-1,-32-12-15,-1 2 16,9-12 0,32-4-1,51-5 1,40-27-16,52-9 15,-76 20 1</inkml:trace>
  <inkml:trace contextRef="#ctx0" brushRef="#br0" timeOffset="345731.1367">22291 17064 0,'-17'5'16,"1"1"-1,-17 19 1,-9 1-16,17 10 16,1 1-1,24 8 1,24 8-16,26-7 16,8-10-1,-8-10 1,-17-26-16,-17-20 15,-24-22 1,-9-19 0,-16-12-1,-25-10-15,9 5 16,16 33 0,24 29-1,26 16-15,16-15 16,-33 15-1</inkml:trace>
  <inkml:trace contextRef="#ctx0" brushRef="#br0" timeOffset="346700.4555">22638 16722 0,'0'16'0,"0"-4"15,-8 19 1,8-6-1,-17 6-15,1 15 16,-1 37 0,9 15-1,0 16-15,-1-6 16,9-20 0,0-26-1,9-41 1,15-42-16,18-36 15,7-36 1,-7-41 0,16-15-16,8 9 15,-17 21 1,-7 52 0,-26 46-1,-24 42-15,-17 20 16,9 5-1,7 6 1,1 20-16,0 38 16,0 8-1,-1 6 1,-7-10-16,8-21 16,16-47-1,8-41 1,26-41-1,16-41-15,-58 77 16,124-218 0,-58 115-1,-25 37-15,-41 40 16,-16 35 0,-26 17-1,17 0-15,9 16 16,24 14-1,9 17 1,-1 9 0,9-14-16,-8-12 15,6-24 1,10-22 0,0-26-16,10-31 15,-10-29 1,0-24-1,-16 8 1,-9 19-16,-8 37 16,-8 15-1,8 28 1,-9 17-16,9 14 16,-8 28-1,8 12 1,17 15-16,16-11 15,8-9 1,33-42 0,-8-31-1,1-41-15,-9-53 16,-9-41 0,-49 135-1</inkml:trace>
  <inkml:trace contextRef="#ctx0" brushRef="#br0" timeOffset="346903.9322">23796 16691 0,'0'7'0,"0"3"16,0 15-1,0 43 1,8 25 0,0 31-16,-8 20 15,-8-9 1,-9-32-1,9-20-15,-8-47 16,7-36 0,9 0-1</inkml:trace>
  <inkml:trace contextRef="#ctx0" brushRef="#br0" timeOffset="348268.2034">23655 17085 0,'17'15'15,"-1"-5"1,17 1 0,9-1-16,7-4 15,17-17 1,17-20 0,-18-21-16,-24-4 15,-24 9 1,-17 10-1,-8 33 1,-17 14-16,8 21 16,17-5-1,9-11 1,7-15-16,26 0 16,25 10-1,-1-10 1,17 12-16,-17-3 15,-17 12 1,-32 15 0,-17 16-1,-25 15-15,-8 15 16,0 2 0,8-12-1,17-15-15,8-17 16,0-18-1,16-22 1,-24-5 0,8 5-16,8-21 15,-24-36 1,-17-31 0,-33 0-16,8 11 15,58 77 1,-59-42-1,59 42 1,-25 21-16,25 26 16,33 31-1,34-2 1,32-18-16,1-17 16,49-25-1,-75-58 1,-8-41-16,-25-21 15,-32-19 1,-9 14 0,-9 57-16,1 68 15,-17 46 1,9 16 0,-1-5-1,9-1-15,-8-1 16,7-3-1,1-21 1,8-27-16,0-25 16,17-10-1,7-1 1,9-10 0,17-36-16,8-26 15,-1-25 1,1 15-1,-25 52-15,-33 46 16,-9 19 0,-7 18-1,8 9 1,-1 5-16,26 18 16,8 12-1,25 13 1,16-6-16,1-17 15,-10-34 1,1-58 0,0-57-16,-16-56 15,-9-42 1,8-8 0,-24 23-1,-34 43-15,-24 55 16,-1 48-1,26 34-15,16 19 16,-8 18 0,8 16-1,-9 43-15,1 19 16,8 16 0,0-11-1,-8-20 1,-1-48-16,-7-39 15,-1-48 1,17 16 0</inkml:trace>
  <inkml:trace contextRef="#ctx0" brushRef="#br0" timeOffset="348471.818">25069 16914 0,'-8'0'16,"16"0"-1,17 11 1,41 15-16,50 26 16,24 20-1,9 10 1,-9-9-16,-25-21 16,-39-48-1,-76-4 1</inkml:trace>
  <inkml:trace contextRef="#ctx0" brushRef="#br0" timeOffset="348878.302">26119 17033 0,'0'-4'0,"-8"-3"15,-17 3 1,8 8 0,-7-4-1,-9-4-15,-17-16 16,-24-6-1,-2 14 1,2 12-16,24 16 16,34 15-1,32 10 1,25 21 0,26 27-16,-17 13 15,0 2 1,-34 10-1,-24-16-15,-25-36 16,-18-31 0,-23-26-1,8-15-15,-8-11 16,-8-5 0,-1-10-1,-24 5 1,16 5-16,0 1 15,91 25 1</inkml:trace>
  <inkml:trace contextRef="#ctx0" brushRef="#br0" timeOffset="350640.7582">16999 17332 0,'0'7'0,"0"-7"15,-25 0 1,-24 0-1,-26 9 1,-32 6-16,-17 7 16,-25-2-1,-17-4 1,-7-6-16,-26-15 16,9 0-1,-25-16 1,0-5-16,8 0 15,-16-5 1,17-11 0,-18-8-1,1-2-15,-17 0 16,0-21 0,17-3-1,16-18-15,18-3 16,-18-18-1,8-4 1,-24 6 0,1-1-16,22-9 15,18-18 1,25-9 0,0 6-16,9-21 15,15-11 1,1-15-1,24-5 1,1-11 0,-9 5-1,25 1 1,9 0-16,16-18 16,7-7-1,18 9 1,-9 0-1,1-10-15,-9 10 16,16-1 0,9 17-1,9 10-15,7-12 16,1 2 0,7-6-1,-7 12 1,16 8-16,-9 1 15,9 10 1,0 11 0,0 10-16,9 0 15,-9 11 1,0-2 0,-9 11-16,1 16 15,0 16 1,8 1-1,-8 14 1,-9 15-16,9 27 16,0 20-1,-9 26-15,9 11 16,-17-1-16,-8 15 16,-8 17-1,-9 36 1,-8 19-1,1 2-15,16-6 16,24-31 0,17-31-1,17-26-15,-9-30 16,9-23 0,16-19-1,7-4 1,18-28-16,-8-14 15,-17 24 1,-9 6 0,1 43-16,17 14 15,-18 26 1,9 10 0,1 15-16,23 32 15,10 11 1,24 20-1,8-5 1,18 19-16,-117-102 16</inkml:trace>
  <inkml:trace contextRef="#ctx0" brushRef="#br0" timeOffset="351735.3703">16602 16894 0,'0'5'16,"8"15"-16,17-4 15,16 9 1,26 18 0,24 18-1,8 22-15,-8 5 16,-42 0-1,-24-6 1,-25-30-16,-25-31 16,-16-26-1,-9-6 1,-16 6 0,-33 10-16,-33 21 15,-25 20 1,-9 11-1,166-57-15</inkml:trace>
  <inkml:trace contextRef="#ctx0" brushRef="#br0" timeOffset="393606.3794">22663 11343 0,'0'11'16,"16"-7"0,17-8-1,17-37-15,16-36 16,-8-16 0,-17-11-1,-7-10-15,-10 21 16,-15 31-1,-9 47 1,-9 39 0,9 9-16,-8 18 15,8 37 1,0 21 0,17 14-16,-1-14 15,9-36 1,-9-47-1,-7-26-15,-9-17 32,-9 1-32,-15-3 15,-26-33-15,-24-26 16,-26 1 0,1 10-1,33 41-15,25 31 16,32 21-1,26 9 1,16-8 0,25-16-16,33-6 15,16-5 1,17-12 0,-16 2-16,-42-5 15,-50 0 1,-40 15-1,-34 30-15,-25 18 16,-16 14 0,-8 9-1,7-13 1,51-7-16,40-5 16,34-31-1,25-25 1,-50 10-16</inkml:trace>
  <inkml:trace contextRef="#ctx0" brushRef="#br0" timeOffset="394185.2463">23721 10621 0,'0'-11'16,"0"11"0,-8 11-16,-9-2 15,-24 22 1,-25 31 0,-17 36-1,9 32-15,24-6 16,34-16-1,32-19 1,42-38-16,33-31 16,8-20-1,17-25 1,0-21 0,-9-38-16,-42-24 15,-56-21 1,-41-5-1,-43 15-15,-32 42 16,-1 35 0,9 42-1,8 25-15,25 23 16,66-48 0</inkml:trace>
  <inkml:trace contextRef="#ctx0" brushRef="#br0" timeOffset="394498.2173">24317 10775 0,'-17'11'15,"0"4"1,-40 16-1,-10 20-15,-16 27 16,18 15 0,23 1-1,51-28 1,39-8-16,27-23 16,17-3-1,15-28 1,-8-24-16,-24-27 15,-75 47 1</inkml:trace>
  <inkml:trace contextRef="#ctx0" brushRef="#br0" timeOffset="394842.3816">24432 11008 0,'-16'10'16,"16"0"-1,-8 6-15,24-16 16,25-5-1,17 0 1,17-6-16,-1-10 16,-24-20-1,-25-21 1,-17-10-16,-33 0 16,-25 30-1,-24 37 1,0 41-1,16 37-15,25 19 16,16 12 0,34 0-1,32-22-15,26-20 16,16-26 0,-9-36-1,-7-25-15,-75 25 16</inkml:trace>
  <inkml:trace contextRef="#ctx0" brushRef="#br0" timeOffset="395718.8141">24861 10867 0,'0'0'16,"9"0"-16,7 0 15,25-9 1,27-17-1,23-10 1,-9 0-16,-24 36 16,-17 31-1,-32 21 1,-9 14-16,-25 17 16,8 0-1,-7-5 1,7-26-16,9-27 15,16-15 1,0-10 0,-8-16-16,0-3 15,-16-29 1,-17-29 0,-17-1-1,-8 27-15,-8 35 16,15 47-1,27 16 1,40 15-16,34 6 16,33-17-1,8-31 1,17-25 0,-17-30-16,8-28 15,-41-30 1,-25-16-1,-16 6-15,-9 36 16,-16 57 0,-9 46-1,9 31-15,-9 21 16,1 10 0,7 1-1,1-28 1,0-29-16,8-32 15,0-14 1,0-13 0,8-3-16,17-31 15,8-32 1,25-26 0,15 0-16,10 37 15,1 57 1,-43 51-1,-16 15 1,-33 18-16,-9 12 16,-8-8-1,-9-11 1,9-6-16,25-14 16,33 0-1,-33-42 1</inkml:trace>
  <inkml:trace contextRef="#ctx0" brushRef="#br0" timeOffset="396626.82">26731 10817 0,'-8'0'0,"-1"-5"31,-24-6-31,-26-11 16,-23 22-16,-25 38 15,16 23 1,17 27 0,49 6-16,50-1 15,41-22 1,17-13 0,31-33-1,-6-25-15,1-41 16,-19-26-1,-90 67 1</inkml:trace>
  <inkml:trace contextRef="#ctx0" brushRef="#br0" timeOffset="397019.705">26996 10760 0,'0'0'16,"-9"0"-16,1 0 16,0 10-1,-17 21 1,0 31-1,9 15-15,24 22 16,17-33 0,16-23-1,9-34-15,-1-13 16,-7-23 0,7-29-1,-7-27 1,-1-21-16,-25 12 15,-16 24 17,-8 48-17,0 35-15,-9 15 16,1 18 0,8 8-1,16 17-15,25 10 16,0-11-1,-1-20 1,9-36-16,1-32 16,-42 16-1</inkml:trace>
  <inkml:trace contextRef="#ctx0" brushRef="#br0" timeOffset="397337.4582">27507 10748 0,'0'12'15,"0"3"-15,-8 42 16,0 20 0,-1 22-1,1-22-15,0-14 16,8-43 0,8-20-1,-8-25-15,0-22 16,8-26-1,17-20 1,9-10-16,8 15 16,16 31-1,-9 41 1,1 2-16,-9 3 16,-8-20-1,-8 20 1,-25 11-16</inkml:trace>
  <inkml:trace contextRef="#ctx0" brushRef="#br0" timeOffset="397650.5082">27831 10708 0,'0'26'15,"-9"5"-15,9 36 16,-16-5 0,8 10-1,8-15-15,0-10 16,8-21-1,-8-17 1,0-9-16,0-9 16,0-7-1,16-20 1,1-42 0,16-30-16,0 5 15,17 35 1,16 33-1,8 18-15,0 12 16,-8 10 0,-25-5-1,-41 0 1</inkml:trace>
  <inkml:trace contextRef="#ctx0" brushRef="#br0" timeOffset="398608.7681">28152 10889 0,'0'20'16,"8"-9"0,17 9-16,25 1 15,24-21 1,10-26 0,-18-15-16,-16-15 15,-34-12 1,-32 21-1,-26 37 1,-7 20-16,-27 27 16,10 15-1,8 14 1,25 7-16,50-1 16,41-15-1,24-11 1,35-24-1,-1-27-15,-9-48 16,-16-29 0,-33-32-1,-33-1-15,-33 39 16,-9 45 0,9 41-1,-9 26-15,1 16 16,-1 10-1,1 0 1,7 0 0,9-16-16,9-14 15,-9-17 1,8-10 0,0-20-16,17-32 15,16-36 1,26-20-1,-11-5-15,-6 45 16,-25 43 0,-17 50-1,-16 17-15,0 21 16,-9 10 0,9-7-1,-9-3-15,34-22 16,8-20-1,16-15 1,33-22 0,2-20-16,6-31 15,-7-47 1,-17-35 0,-25-6-16,-17 31 15,-16 62 1,-24 53-1,15 29-15,1 17 16,0 19 0,-9 22-1,9 25 1,0 6-16,8-11 16,16-15-1,1-20 1,-1-32-16,-16-36 15</inkml:trace>
  <inkml:trace contextRef="#ctx0" brushRef="#br0" timeOffset="398782.1693">29136 10718 0,'8'16'0,"1"-11"16,40 4-1,43-9-15,57-4 16,33-1 0,-182 5-1</inkml:trace>
  <inkml:trace contextRef="#ctx0" brushRef="#br0" timeOffset="399153.9894">30138 10641 0,'-17'0'15,"1"-16"17,-35-5-32,-24-4 15,1-1 1,0 15 0,41 22-1,33 15-15,24 5 16,42 15-1,9 11 1,8 5-16,-16 21 16,-34-16-1,-33-5 1,-33-21-16,-26-15 16,-16-5-16,-7-11 15,-1-5 1,18-15-1,24-21 1,32-10-16,34-32 16,-25 73-1</inkml:trace>
  <inkml:trace contextRef="#ctx0" brushRef="#br0" timeOffset="400123.4208">30666 10723 0,'0'6'16,"0"9"-1,-9 42-15,-7 16 16,-1 14-1,9-20 1,8-25-16,0-32 16,0-20-1,8-21 1,1-11 0,24-35-16,16-22 15,17-14 1,-8 9-1,-8 42-15,-8 58 16,-25 39 0,-17 22-1,-17 16-15,-17 3 16,1-3 0,8-16-1,9-26 1,16-10-16,8-31 15,9-11 1,24-15 0,26-26-16,24-26 15,-8-15 1,-25 21 0,-25 49-1,-25 55-15,-8 34 16,-17 32-1,-7-5 1,-1 16-16,25-22 16,16 0-1,34-25 1,24-31-16,17-32 16,-1-35-1,-15-37 1,-75 83-1,115-222-15,-115 128 16,-41 39 0,-8 44-1,-1 36-15,-8 12 16,8 4 0,2 21-1,15 11-15,41-12 16,42-14-1,23-6 1,10-25 0,-1-16-16,1-37 15,-24-4 1,-34-31 0,-33-16-16,-34 5 15,-33 12 1,9 29-1,8 27 1,58 15-16</inkml:trace>
  <inkml:trace contextRef="#ctx0" brushRef="#br0" timeOffset="400827.1454">31907 10630 0,'8'31'0,"1"0"15,15 32 1,-15 9 0,7-10-1,-8-11-15,1-9 16,-9-27 0,8-20-1,17-16-15,16-15 16,25-21-1,-8-30 1,-1-17-16,-16 7 16,-16 24-1,-17 26 1,-8 21-16,0 11 16,-8 15-1,8 15 1,-8 22-1,-9 15-15,9 5 16,25 14 0,7-9-1,18-10 1,-1-6-16,-8-29 16,9-23-1,-1-30 1,0-12-16,2-8 15,-2-21 1,-33 0 0,-33 20-16,-42 31 15,-15 36 1,-26 16 0,42 25-1,33 11-15,41 21 16,25-5-1,25 0 1,33-17-16,0 6 16,9-15-1,8-21 1,-17-41-16,-33-57 16,-58 67-1</inkml:trace>
  <inkml:trace contextRef="#ctx0" brushRef="#br0" timeOffset="401608.4049">26177 11607 0,'0'11'16,"0"4"-1,0 27 1,0 19-16,8 27 16,9 10-1,8-20 1,16-32 0,17-24-16,0-28 15,-9-19 1,-7-17-1,-10-20-15,-16-26 16,-24 15 0,0 27-1,-17 46-15,1 41 16,8 32 0,24 24-1,8-8 1,33-22-16,9-41 15,8-31 1,1-22 0,-9-23-16,-17-3 15,-24-9 1,-9-15 0,-33-1-1,-8 6-15,0 26 16,0 15-1,33 31 1</inkml:trace>
  <inkml:trace contextRef="#ctx0" brushRef="#br0" timeOffset="402092.7883">27053 11628 0,'9'10'0,"-1"-4"16,33-6 0,17-6-1,0 1-15,0 16 16,-26 20 0,-15 24-1,-9 18-15,0-5 16,-8-6-1,8-20 1,-8-22 0,9-20-16,-18-6 15,-15-15 1,-17-10 0,-33-20-16,-9-1 15,0 21 1,17 37-1,25 35-15,24 11 16,42 14 0,33-14-1,25-26 1,16-16-16,24-25 16,1-20-1,-24-34 1,-100 69-16</inkml:trace>
  <inkml:trace contextRef="#ctx0" brushRef="#br0" timeOffset="402295.9368">27806 11484 0,'0'0'0,"0"4"16,-8 6 0,8 22-1,0 30-15,0 30 16,-9 27-1,1-10 1,16-15-16,9-38 16,-17-20-1,0-36 1</inkml:trace>
  <inkml:trace contextRef="#ctx0" brushRef="#br0" timeOffset="402468.0709">27541 11675 0,'0'15'16,"9"-6"0,32 7-1,33-16-15,34-5 16,16-10 0,0-5-1,-26-2 1,-98 22-16</inkml:trace>
  <inkml:trace contextRef="#ctx0" brushRef="#br0" timeOffset="402853.314">28112 11778 0,'-8'31'15,"8"5"1,0 21 0,23-6-16,27-29 15,24-22 1,17-26-1,26-21 1,-26 0 0,-33-15-1,-33-10-15,-42 4 16,-32 22 0,-34 26-1,-16 30 1,-2 31-16,44 16 15,48 0 1,51 10-16,40-5 16,43 0-1,8-5 1,7-16-16,-7-20 16,-27-15-1,-23-23 1,-25-8-1,-58 25-15</inkml:trace>
  <inkml:trace contextRef="#ctx0" brushRef="#br0" timeOffset="403306.3933">29186 11684 0,'0'11'0,"0"0"16,0 19-1,8 12 1,0 20-1,10 15-15,7 12 16,-1-39 0,-15-29-1,-9-30-15,-9-18 16,1-14 0,0-42-1,8-10 1,25-16-16,33 32 15,24 31 1,34 34 0,16 19-16,-9 17 15,-7 14 1,-116-38 0</inkml:trace>
  <inkml:trace contextRef="#ctx0" brushRef="#br0" timeOffset="405635.5737">11460 5639 0,'0'4'0,"8"2"15,1 4 1,7 1 0,-9-11-16,10-11 15,8-20 1,0-30 0,16-28-16,-16-3 15,-9 8 1,-7 12-1,-1 36 1,-16 36-16,-1 36 16,9 32-1,0 9 1,9 32-16,-1 9 16,0-14-1,-8-27 1,0-45-16,8-32 15,-8-17 1,-8-8 0,-8-16-1,-34-32-15,-41-4 16,-17-6 0,1 37-1,16 25-15,41 21 16,34 16-1,49-1 1,41-10-16,26-5 16,25-15-1,39-6 1,-15 0 0,-33 5-16,-42 11 15,-49 10 1,-42 1-1,-41 14-15,-24 7 16,-34 30 0,-33 30-1,1 6 1,23-5-16,34-26 16,50-31-1,49-26 1,42-15-16,33-11 15,16-36 1,-99 57 0</inkml:trace>
  <inkml:trace contextRef="#ctx0" brushRef="#br0" timeOffset="405916.9404">12203 5061 0,'0'15'15,"0"10"1,0 37-16,0 31 16,-8 31-1,0 16 1,-9-6-1,1-20-15,7-36 16,18-38 0,-9-29-1,8-57-15,-8 46 16</inkml:trace>
  <inkml:trace contextRef="#ctx0" brushRef="#br0" timeOffset="406480.0234">11980 5054 0,'0'0'0,"8"-5"15,9-14 1,32-14 0,26 2-16,24 22 15,25 14 1,-25 15-1,-33 11-15,-41 1 16,-33-1 0,-17 9-1,-24 7 1,-18 10-16,-31 10 16,6-9-1,34-13 1,42-14-16,41-25 15,33-16 1,34-6 0,14 26-1,-7 16-15,-16 15 16,-34 11 0,-32 10-1,-34-11-15,-32-4 16,-17 0-1,-25-6 1,-17-10-16,17-11 16,17-20-1,16-31 1,33-46 0,50-47-16,41-41 15,33-5 1,-99 170-1</inkml:trace>
  <inkml:trace contextRef="#ctx0" brushRef="#br0" timeOffset="406698.793">12790 4931 0,'9'26'16,"-1"-6"0,0 37-1,-8 25-15,0 28 16,-16 23-1,-9 7 1,8-16 0,9-36-16,8-31 15,8-27 1,17-8 0,16-18-16,-41-4 15</inkml:trace>
  <inkml:trace contextRef="#ctx0" brushRef="#br0" timeOffset="407434.1038">13113 5338 0,'0'7'0,"-8"-7"16,-17 9-1,-8 17 1,-17 36-16,9 6 15,16 14 1,33-20 0,33-15-1,34-16-15,16-26 16,-8-31 0,-9-21-1,-24-10-15,-34-14 16,-32-7-1,-26 0 1,-24 16-16,-8 27 16,-1 28-1,17 29 1,42 9 0,41-6-16,41-20 15,16-10 1,-82 5-1,199-40-15,-92 9 16,-24-1 0,-25 17-1,-50 35-15,-41 0 16,-33 6 0,-33 21-1,8 15 1,25 16-16,33-12 15,41 2 1,41-27 0,26-20-16,32-21 15,-16-21 1,-8-15 0,-33-16-1,-42-9-15,-41-1 16,-25-5-1,-33 19 1,-8 28-16,24 26 16,51 15-1,32-7 1,41-14-16,-49 0 16</inkml:trace>
  <inkml:trace contextRef="#ctx0" brushRef="#br0" timeOffset="407918.5984">14097 5236 0,'8'0'16,"0"0"-1,9 0-15,-34 0 16,-32 20 0,-34 11-1,-25 20 1,-7 43-16,49 4 15,49-11 1,42-24 0,33-42-16,33-21 15,0-21 1,0-26 0,-17-31-16,-33-14 15,-16-22 1,-33-25-1,-25-6 1,0 42-16,8 41 16,8 62-1,9 36 1,8-6-16,0 12 16,0 20-1,8 31 1,17 27-16,0-8 15,8-8 1,8-27 0,9-30-1,-9-21-15,-41-26 16</inkml:trace>
  <inkml:trace contextRef="#ctx0" brushRef="#br0" timeOffset="408418.6915">14891 5214 0,'-9'-4'16,"1"-1"-1,-9-11-15,-7 0 16,-18 16 0,-16 26-1,-16 37-15,16 20 16,25 14 0,58-15-1,16-20-15,34-36 16,7-21-1,18-25 1,7-26 0,-33-16-16,-24-37 15,-9 2 1,-24-2 0,-17 54-16,-8 45 15,-1 24 1,9 29-1,-8 23-15,16 8 16,-8-7 0,17-20-1,-1-36 1,-16-21-16</inkml:trace>
  <inkml:trace contextRef="#ctx0" brushRef="#br0" timeOffset="408590.9623">15105 4966 0,'0'0'0,"0"0"15,0 6 1,9-1 0,7 15-1,26 2-15,-42-22 16</inkml:trace>
  <inkml:trace contextRef="#ctx0" brushRef="#br0" timeOffset="408921.4552">15387 5230 0,'0'26'16,"0"1"-16,-9 28 16,9 2-1,-8 6 1,-8-6-16,16-11 15,0-21 1,0-19 0,8-16-1,0-11-15,-8-16 16,8-19 0,1-32-1,7-5-15,9 11 16,16 40-1,17 28 1,8 14-16,9 0 16,7-12-1,-32 7 1,-50 5 0</inkml:trace>
  <inkml:trace contextRef="#ctx0" brushRef="#br0" timeOffset="409233.9668">16023 5132 0,'-8'0'15,"-17"0"-15,-16 10 16,-17 27-1,8 20 1,26 14 0,32 2-16,33 0 15,9-27 1,16-15 0,8-31-16,9-25 15,-9-27 1,-74 52-1</inkml:trace>
  <inkml:trace contextRef="#ctx0" brushRef="#br0" timeOffset="409665.3553">16337 5049 0,'-8'12'0,"8"-8"16,-8 16 0,0 6-1,-1 5-15,1 21 16,8 21-1,0 5 1,8-12-16,9-9 16,8-36-1,8-21 1,8-16 0,9-15-16,-9-31 15,0-20 1,-7-22-1,-10 11-15,-15 26 16,-1 41 0,-16 41-1,-1 7-15,-7 18 16,-1 12 0,9 16-1,8 14-15,0 6 16,8 0-1,1-31 1,7-26 0,17-41-16,8-38 15,-41 48 1</inkml:trace>
  <inkml:trace contextRef="#ctx0" brushRef="#br0" timeOffset="409930.9309">16900 4641 0,'-9'5'16,"9"1"-16,9 20 16,-1 36-1,-8 41 1,-17 31-16,1 11 15,-1-11 1,9-26 0,8-19-16,17-32 15,7-26 1,-24-31 0</inkml:trace>
  <inkml:trace contextRef="#ctx0" brushRef="#br0" timeOffset="410635.0356">17082 5132 0,'0'0'16,"8"-10"-16,33-27 16,25-3-1,1 3 1,-18 17-1,-16 20-15,-24 15 16,-9 27 0,-9 29-1,9 12-15,0 5 16,-8-26 0,8-31-1,0-21-15,0-10 16,8-4-1,-16-7 1,-9-15 0,-16-21-16,-16 1 15,-9 10 1,8 42 0,1 35-16,16 10 15,16 1 1,25-16-1,-8-56 1,25 55-16,41-14 16,25-21-1,8-31 1,1-21-16,-18-31 16,-16-25-1,-32-15 1,-18 14-16,-16 109 15,0 0 1,0 0 0,-8-62-1,8 46-15,-8 53 16,16 45 0,-8 63-1,-8-31-15,8-12 16,0-8-1,8-42 1,0-31-16,-8-21 16</inkml:trace>
  <inkml:trace contextRef="#ctx0" brushRef="#br0" timeOffset="410822.3244">17462 5184 0,'8'0'15,"17"0"-15,25 0 16,49-5 0,8-6-1,1-15-15,-9-5 16,-41 0 0,-58 31-1</inkml:trace>
  <inkml:trace contextRef="#ctx0" brushRef="#br0" timeOffset="411181.9082">17908 5256 0,'17'0'16,"16"0"0,33-5-16,9-5 15,-9-21 1,-17-6-1,-32-14 1,-25-10-16,-25 19 16,-25 31-1,-8 37 1,-1 20-16,-7 32 16,41 5-1,25 9 1,32-14-16,43-5 15,15-27 1,26-25 0,8-31-1,8-26-15,-17-21 16,-107 57 0</inkml:trace>
  <inkml:trace contextRef="#ctx0" brushRef="#br0" timeOffset="411541.1383">18661 5023 0,'-17'0'0,"-7"-10"15,-43-6 1,-7 11 0,8 16-16,33 9 15,33 11 1,25 7-1,49 2-15,17 7 16,8 0 0,-16 14-1,-42-10 1,-33-3-16,-24-17 16,-25 5-1,-17-11 1,-17 7-16,-7-12 15,-18-9 1,9-6 0,17 0-16,24-1 15,50-4 1</inkml:trace>
  <inkml:trace contextRef="#ctx0" brushRef="#br0" timeOffset="413804.659">15974 6021 0,'0'5'0,"0"0"16,8 6-1,0-7 1,9 8-16,8 13 16,16-9-1,0 0 1,17 3-1,0 17-15,16 6 16,9 5 0,25-1-1,7-4-15,9 15 16,0-17 0,9 2-1,7-6-15,17 0 16,0-4-1,17-1 1,0 4 0,-1 1-16,1 6 15,0-20 1,-1-7 0,-7 0-16,24 10 15,-17 8 1,1-3-1,-9 5-15,9-13 16,0 4 0,8 5-1,8 4 1,-8-9-16,-9-5 16,-7-6-1,-9 1 1,8 10-16,1-5 15,-9-1 1,16 0 0,0 12-16,10-6 15,-18-1 1,9 1 0,-17 0-1,17 5-15,-1 0 16,1 6-1,-9-12 1,-8 17 0,8-12-16,-7 8 15,24-14 1,-9 13 0,9 14-16,-26 12 15,2-1 1,-17-22-1,0 2-15,16 10 16,-9 15 0,10 16-1,-18-6 1,-16-4-16,0-7 16,-16 7-1,-1-1 1,-9-3-16,3 13 15,-10 10-15,0-4 16,-9 0 0,1-6-1,-17-4 1,0-5-16,-8 10 16,-8-5-1,-9 8 1,8 3-16,-16-1 15,0-6 1,-17 0 0,-7 6-1,-9 11-15,0 4 16,8 0 0,-8 6-1,8-21-15,0-6 16,-8-20-1,-8-10 1,8-21-16,8-16 16,-8-9 15,0-12-15,0 2-16,0-7 15,0 6 1,0-5-1,0 15 1,-16-47-16,-1-10 16,-16-19-1,-8-22 1,1 10-16,7 0 16,33 83-1,0 0 1,0 0-16,0 0 15,-17-47 1,17 47 0,0 0-1,17 42-15,16 35 16,7 22 0,-7-16-1,-33-83-15,41 66 16,-41-66-1,0 0 1,0 0-16,50 31 16,-50-31-1,67-10 1,-1-31 0,0-48-16,9-8 15,-17 5 1,24-34-1,-40 75-15,7 10 16,-7 6 0,-17-13-1,-1 12-15,1 16 16,-17 4 0,-8 16-1</inkml:trace>
  <inkml:trace contextRef="#ctx0" brushRef="#br0" timeOffset="415289.1716">15883 6016 0,'0'5'0,"0"0"16,0 0 0,16 6-1,9 20-15,8 15 16,8 16 0,1 6-1,-1-12-15,-16-14 16,-17-21-1,-8-16 1,-8-10-16,8-7 16,0 8-1,0 4 1,0 0 0,-17-21-16,1-20 15,-34-27 1,-8-24-1,9-1-15,49 93 16,0 0 0,0 0-1,0 0 1,-42-78-16,42 78 16,0 0-1,0-42 1,25 18-16,33 33 15,17 6 1,16-15 0,-91 0-16,74-5 15,-74 5 1,66-26 0,-66 26-1,0 0-15,0 0 16,0 0-1,58-20 1,-58 20-16,0 0 16,0 0-1,0 0 1,41-31 0</inkml:trace>
  <inkml:trace contextRef="#ctx0" brushRef="#br0" timeOffset="440183.0725">28939 16496 0,'-9'0'0</inkml:trace>
  <inkml:trace contextRef="#ctx0" brushRef="#br0" timeOffset="514920.6878">22142 5101 0,'-17'-16'15,"1"-4"1,-17-22-16,-25 11 16,-16 11-1,-17 25 1,-9 15 0,-7 28-16,40-1 15,42 10 1,41-12-1,35-3-15,32 9 16,8-5 0,8 1-1,-8 15 1,-8-5-16,-50 11 16,-42-7-1,-24 1 1,-41 0-16,-1-5 15,9 0 1,8-15 0,25-11-16,17-53 15,16 22 1</inkml:trace>
  <inkml:trace contextRef="#ctx0" brushRef="#br0" timeOffset="515139.3084">22233 5453 0,'-8'10'15,"16"5"1,0 27-16,0 14 16,9 17-1,-9-6 1,-8-15-16,-16-22 15,-17-39 1,33 9 0</inkml:trace>
  <inkml:trace contextRef="#ctx0" brushRef="#br0" timeOffset="515295.7355">22167 5199 0,'0'0'15,"8"-5"1,17-5 0,0-1-16,-1-4 15,-24 15 1</inkml:trace>
  <inkml:trace contextRef="#ctx0" brushRef="#br0" timeOffset="515873.7614">22349 5298 0,'16'20'16,"0"7"-1,25 18-15,-23 7 16,-2-10 0,-8 4-1,-8 10 1,0-3-16,-8-22 16,8-31-1,0-6 1,0-15-16,0-20 15,0-41 1,17-37 0,16 5-16,8 26 15,0 52 1,-7 46 0,-1 27-1,-17 15-15,-8 10 16,-8 4-1,-8 2 1,8-21-16,-8-28 16,16-19-1,-8-14 1,0 19-16,17-42 16,16-35-1,0-16 1,-33 88-1,0 0-15,0 0 16,58-62 0,-17 42-1,-8 67-15,-8 34 16,-9 3 0,-16-84-1,0 0 1,25 45-16,-8-33 15,-1-39 1</inkml:trace>
  <inkml:trace contextRef="#ctx0" brushRef="#br0" timeOffset="516039.1886">23010 5111 0,'8'-10'32,"-8"5"-32,9 20 15,-1 27 1,0 35-16,0 26 15,9-9 1,0-28 0,-1-39-1,-16-54-15,0 27 16</inkml:trace>
  <inkml:trace contextRef="#ctx0" brushRef="#br0" timeOffset="516164.13">23002 4811 0,'0'-15'16,"0"4"-16,0-14 16,0-1-1,16 1 1,-16 25 0</inkml:trace>
  <inkml:trace contextRef="#ctx0" brushRef="#br0" timeOffset="516393.0064">23216 4723 0,'-8'17'16,"24"8"0,1 27-1,16 10 1,1 16 0,-18-1-16,-16 0 15,-8 1 1,0 4-1,0-8-15,8-8 16,8-35 0,-8-31-1</inkml:trace>
  <inkml:trace contextRef="#ctx0" brushRef="#br0" timeOffset="517200.0493">23399 5085 0,'0'-5'16,"8"1"-16,0-11 15,17-16 1,16-11 0,26-10-16,-10 0 15,1 16 1,-16 15 0,-17 21-1,-17 31-15,-8 26 16,0 10-1,-8 5 1,8-4-16,8-27 0,-8-20 16,8-21-1,-8-5 1,0-6-16,-16-8 16,-18-19-1,-15-12 1,-1 19-1,75 50 1,-66-14-16,16 26 16,25-31-1,8 64 1,25-8 0,25-25-1,17-26-15,-1-20 16,-8-32-16,-8-21 15,-25-24 1,-16-64 0,-34 94-16,0 52 15,17 41 1,17 21 0,8 10-1,0-1-15,-2-4 16,-6 0-1,-1-19 1,-7-19-16,-9-19 31,-9-5-15,1-9-16,-8-13 16,-16-41-16,-10-9 15,17-11 1,42 31-1,24 16-15,33 0 16,18 0 0,-10-11-1,-7 5 1,-50 26-16,-25 17 16,-25 4-1,25 0 1</inkml:trace>
  <inkml:trace contextRef="#ctx0" brushRef="#br0" timeOffset="518824.9403">22803 5964 0,'0'-16'15,"0"1"1,-16-32 0,-17 7-16,-17 9 15,-16 36 1,-25 26-1,-8 20 1,8 11-16,58-15 16,41-12-1,49-13 1,35 4-16,7-12 16,9 3-1,-9 4 1,-33 3-16,-41 18 15,-42 20 1,-41-11 0,-24 2-1,-1-2-15,0-15 16,26-26 0,57-10-1</inkml:trace>
  <inkml:trace contextRef="#ctx0" brushRef="#br0" timeOffset="519340.8348">22969 5893 0,'0'-12'0,"0"2"15,8-6 1,17 16-1,24 0-15,1-4 16,8-7 0,-25 6-1,-17 16-15,0 29 16,1 33 0,-9-1-1,-8-4 1,8-21-16,-8-28 15,0-34 1,0 15 0,-8 6-16,-9-23 15,-31-19 1,-27-5 0,1 25-16,-9 16 15,83 0 1,-58 37-1,42 14 1,32-4-16,51-16 16,23-31-1,91-35 1,-64-23-16,-18-19 16,-41-6-1,-58 83 1</inkml:trace>
  <inkml:trace contextRef="#ctx0" brushRef="#br0" timeOffset="519559.633">23539 5561 0,'9'0'15,"-9"6"-15,8 9 16,-8 15 0,-8 12-1,16 15-15,0 15 16,9 11-1,-1-6 1,1-9 0,-1-17-16,1-19 15,-1-27 1,1-31 0,-17 26-16</inkml:trace>
  <inkml:trace contextRef="#ctx0" brushRef="#br0" timeOffset="519810.0947">23936 5395 0,'8'16'15,"-8"-10"1,9 14-16,-1 1 16,0 20-1,1 36 1,-1 17-16,0 4 15,0-11 1,8-14 0,9-32-16,-17-25 15,-8-20 1,0 4 0</inkml:trace>
  <inkml:trace contextRef="#ctx0" brushRef="#br0" timeOffset="519997.8571">23763 5783 0,'16'-5'16,"1"0"-1,41-21 1,41-5 0,15-15-16,12 4 15,-11-10 1,-24 12-1,-16-18-15,-75 58 16</inkml:trace>
  <inkml:trace contextRef="#ctx0" brushRef="#br0" timeOffset="520369.9843">24532 5302 0,'-17'5'0,"-8"-5"16,-24 7-1,-9-7 1,8 15-16,-8 10 16,9 22-1,24 5 1,25-21-16,41-16 16,42-4-1,16-6 1,0 16-1,1 10-15,-26 9 16,-41 2 0,-41-6-1,-34-5-15,-24 0 16,-25 5 0,-8 1-16,-17 4 15,1 0 1,14-10-1,11-10-15,90-21 16</inkml:trace>
  <inkml:trace contextRef="#ctx0" brushRef="#br0" timeOffset="520777.6807">22456 6884 0,'25'0'16,"0"-6"0,57-9-16,42-26 31,67-32-16,24-24-15,16-2 0,9 11 16,-17 1 0,-9 4-1,-14 10-15,-2 1 16,-24-1 0,-25 17-1,-43 20 1,-56 15-16,-42 21 15,-41 10 1,-32 11 0,-51 15-16,116-36 15</inkml:trace>
  <inkml:trace contextRef="#ctx0" brushRef="#br0" timeOffset="521184.0532">23184 6878 0,'0'16'15,"8"-10"1,24-6-16,35-26 16,57-26-1,50-21 1,24-24-1,17-2-15,-8 17 16,-17 15 0,-24 19-1,-1 8-15,-17 8 16,2 1 0,-43-4-1,-32 19-15,-34 10 16,-25 6-1,-16 6 1,-16-1 0,8-5-16,8 0 15,-9 0 1,-7 5 0,16-5-16</inkml:trace>
  <inkml:trace contextRef="#ctx0" brushRef="#br0" timeOffset="539306.8208">4927 10615 0,'-7'6'0,"7"-12"16,7-14-16,10-33 15,16-19 1,-9-21 0,18-5-16,-9 0 15,0 15 1,-17 16 0,-7 42-1,-9 25-15,-9 14 16,1 23-1,8 30 1,0 31-16,8 31 16,1-4-1,-1-37 1,8-37 0,1-41-16,-9-25 15,-8 0 1,-16 4-1,-9-14-15,-33-17 16,0-31 0,-16-9-1,-8 30 1,8 31-16,16 32 16,33 14-1,33-8 1,25-12-16,25-16 15,33 6 1,-1-1 0,-7-3-16,-1-13 15,-15-3 17,-43 15-32,-24 15 15,-24 20-15,-26 28 16,-16 18-1,-33-8 1,0-1-16,17-5 16,49-17-1,16-3 1,25-17 0,-8-20-16</inkml:trace>
  <inkml:trace contextRef="#ctx0" brushRef="#br0" timeOffset="541869.5741">5689 10031 0,'0'0'16,"0"4"-1,8 12 1,0 21-16,1 25 16,-9 36-1,16 21 1,1 15-16,-2-10 16,-7-31-1,-8-25 1,-8-37-1,0-27-15,8-4 16</inkml:trace>
  <inkml:trace contextRef="#ctx0" brushRef="#br0" timeOffset="542400.7499">5556 10155 0,'0'-5'16,"0"-11"-1,9-20 1,7-5-16,50-1 16,17 7-1,15 13 1,10 7 0,-9 10-16,-41 10 15,-25 16 1,-25 15-1,-33 21-15,-24-1 16,-34 7 0,-8-11-1,8-7-15,27-29 16,39-5 0,41-7-1,25 2 1,9-6-16,33 15 15,0 22 1,-8 19 0,-33 12-16,-50 25 15,-34-11 1,-23-14 0,-26-18-1,-8-23-15,-17-27 16,27-27-1,23-29 1,50-26-16,8 82 16</inkml:trace>
  <inkml:trace contextRef="#ctx0" brushRef="#br0" timeOffset="542619.5479">6400 9933 0,'0'5'16,"8"11"0,-8 30-1,0 38-15,0 34 16,-8 27 0,-17-11-1,8-16 1,0-30-16,17-20 15,17-32 1,-17-36 0</inkml:trace>
  <inkml:trace contextRef="#ctx0" brushRef="#br0" timeOffset="542979.1728">6721 10269 0,'0'0'15,"-8"0"-15,8 4 16,-25 17 0,0 27-1,-8 33 1,17 3-16,32-7 16,34-26-1,16-20 1,8-31-16,1-21 15,-17-25 1,-17-20 0,-33-17-16,-24-5 15,-42 15 1,-25 27 0,-16 36-1,25 31-15,32 4 16,42-25-1</inkml:trace>
  <inkml:trace contextRef="#ctx0" brushRef="#br0" timeOffset="543322.8593">7202 10264 0,'-9'5'15,"-8"-1"1,-16 17-1,-33 21-15,0 35 16,16 6 0,25 11-1,42-32-15,49-27 16,17-30 0,25-20-1,-17-27 1,-25-9-16,-25-22 15,-41-4 1,-33-1 0,-33 22-16,-16 20 15,-2 15 1,10 42 0,40 0-1,34-21-15</inkml:trace>
  <inkml:trace contextRef="#ctx0" brushRef="#br0" timeOffset="543807.2195">7606 10294 0,'0'0'16,"0"0"-16,-17 6 16,-24 10-1,-25 15 1,-17 20-1,10 16-15,23 10 16,50-4 0,33-16-1,25-31-15,24-21 16,9-26 0,-8-20-1,-1-41-15,-16-12 16,-24-29-1,-42-7 1,-33 11 0,-9 15-16,9 48 15,17 30 1,16 35 0,8 24-16,-16 13 15,8 16 1,0 26-1,8 21 1,0-7-16,17 7 16,0-32-1,0 6 1,-9-10-16,-16-73 16</inkml:trace>
  <inkml:trace contextRef="#ctx0" brushRef="#br0" timeOffset="544316.225">7011 10966 0,'16'-15'0,"-16"4"16,0-20-1,-58 5 1,-33 10-16,-49 32 15,-1 26 1,18 4 0,57 11-1,58 0 1,66-16 0,41 7-16,16 8 15,0 6 1,-32 4-1,-33 3 1,-34-29-16,-24-19 16,-50-5-1,-33-11-15,-58 5 16,1-10 0,33-15-1,115 15 1</inkml:trace>
  <inkml:trace contextRef="#ctx0" brushRef="#br0" timeOffset="545363.5856">7135 10930 0,'-17'5'0,"17"-5"16,0 0-1,33 0-15,18 5 16,15 11 0,0-6-1,-16 1 1,-18 14-16,-24 17 16,-8 40-1,-25 16 1,10 1-16,-2-11 15,17-42 1,8-36 0,1-20-1,-9-11-15,-9-14 16,-24-27 0,-24-16-1,-35-9-15,-8 49 16,26 59-1,24 46 1,42 11-16,33-10 16,41-11-1,33-38 1,18-19 0,6-30-16,-7-37 15,-25-21 1,-33-20-1,-34-1-15,-40 21 16,-9 41 0,9 58-1,-1 46 1,9 36-16,8 0 16,8 5-1,-8-26 1,0-35-16,0-37 15,0-16 1,0-20 0,8-21-16,9-41 15,16-26 1,8 20 0,9 43-1,8 61-15,-17 56 16,0 16-1,-32 27 1,-26-6-16,-16-5 16,8-21-1,17-42 1,8-14-16,0-31 16,16-27-1,26-52 1,-1-19-1,9 4-15,-9 43 16,-7 44 0,-17 58-1,-1 20-15,1 27 16,-1 26 0,9-7-1,-8-8 1,8-32-16,7-31 15,-32-26 1</inkml:trace>
  <inkml:trace contextRef="#ctx0" brushRef="#br0" timeOffset="545722.7664">8284 11101 0,'0'4'0,"8"-4"16,9-4-1,32-7 1,9-25-16,17-5 16,-17-16-1,-17-5 1,-49 6-16,-34 19 16,-40 27-1,-18 31 1,1 25-1,9 21-15,41 10 16,49 6 0,41-11-1,32-10-15,35-5 16,-1-15 0,17-6-1,0-16-15,-41-3 16,-83-17-1</inkml:trace>
  <inkml:trace contextRef="#ctx0" brushRef="#br0" timeOffset="548457.3807">17619 10817 0,'0'4'16,"0"-8"0,25-17-1,8-36-15,17-41 16,-1-36-1,-7-6 1,-1 1-16,-25 30 16,-7 47-1,-9 62 1,-9 36 0,1 47-16,8 35 15,8 28 1,17-2-1,-8-25-15,16-47 16,-25-56 0,-8-32-1,-8-20-15,-25 15 16,-17-15 0,-24-16-1,-25-19 1,8 19-16,24 31 15,43 21 1,32 15 0,25 1-16,33-22 15,25-14 1,33-21 0,0-1-1,-33 21-15,-50 11 16,-57 20-1,-34 21 1,-16 27-16,-33 30 16,8 20-1,25-1 1,24-23-16,34-31 16,41-34-1,25-45 1,-58 26-1</inkml:trace>
  <inkml:trace contextRef="#ctx0" brushRef="#br0" timeOffset="548856.312">18388 10068 0,'-16'4'15,"-18"1"1,-23 26 0,-10 42-16,1 35 15,33 11 1,33-5 0,33-26-16,42-42 15,16-36 1,0-31-1,0-34-15,-9-13 16,-16-31 0,-24-20-1,-59-9 1,-32 20-16,-34 46 16,-16 51-1,16 27 1,25 15-16,58-31 15</inkml:trace>
  <inkml:trace contextRef="#ctx0" brushRef="#br0" timeOffset="549436.278">18826 10145 0,'-16'20'16,"-9"1"-1,-25 36 1,-16 25 0,8 11-16,17 6 15,41-26 1,41-18 0,34-28-16,7-12 15,-7-15 1,-1-31-1,-8-35-15,-24-28 16,-9-4 0,-25 31-1,-41 57-15,8 40 16,0 22 0,25 0-1,17-26 1,16-21-16,17-15 15,-9-16 1,0-16 0,-16-4-16,-8-16 15,-26 5 1,-24 21 0,-16 25-1,-1 37-15,0 25 16,34 38-1,24 9 1,25-5-16,25-16 16,8-35-1,-8-37 1,-8-41 0,-50 36-16</inkml:trace>
  <inkml:trace contextRef="#ctx0" brushRef="#br0" timeOffset="550249.4569">19331 10254 0,'0'10'16,"0"-5"-1,16-1-15,9-13 16,33-7 0,8 1-1,0-6 1,-16 11-16,-34 25 15,-16 22 1,-16 30 0,-1 10-16,-8 6 15,17-16 1,8-36 0,8-20-16,-8-17 15,0-9 1,-16-16-1,-17-16 1,-17-15-16,-16 25 16,16 37-1,9 42 1,33 25-16,33 1 16,16-7-1,42-35 1,16-30-1,0-33-15,-24-30 16,-18-21 0,-7-25-1,-25-1-15,-25 31 16,-8 62 0,-9 52-1,9 42 1,-9 30-16,9 16 15,-9-26 1,17-20 0,0-49-16,17-24 15,-17-10 1,8-15 0,1-12-16,24-29 15,16-38 1,9 5-1,25 23 1,-9 55-16,-16 47 16,-25 35-1,-33 12 1,-25 20-16,-16 11 16,8-7-1,25-29 1,24-49-1,17-44-15,-33 25 16</inkml:trace>
  <inkml:trace contextRef="#ctx0" brushRef="#br0" timeOffset="550515.4291">20612 9813 0,'0'11'0,"0"-1"16,-8 42-1,-9 51 1,1 47-16,-1 27 16,9-17-1,8-63 1,8-49-1,1-48-15,7-37 16,26-25 0,-42 62-1</inkml:trace>
  <inkml:trace contextRef="#ctx0" brushRef="#br0" timeOffset="550890.7734">20827 9803 0,'0'6'15,"0"9"1,9 21-16,-9 37 31,0 45-15,-9 38 0,-7-12-1,7-25-15,1-56 16,0-43-1,-17-40 1,9-32-16,-9-37 16,0 1-1,-8 17 1,8 50 0,25 31-16,17 11 15,7-5 1,33-16-1,19-16-15,15-5 16,-9-15 0,-24 0-1,-58 36-15</inkml:trace>
  <inkml:trace contextRef="#ctx0" brushRef="#br0" timeOffset="551375.1745">21042 10269 0,'0'31'16,"9"-10"-16,7 14 15,1-18 1,16-23 0,0-19-16,8 4 15,-8 10 1,-16 26 0,-9 22-1,-16 24-15,-17 23 16,-25-7-1,1-5 1,-9-15-16,0-26 16,8-20-1,1-22 1,16-15-16,49 42 16,-16-58-1,17-5 1,41-8-1,8 13-15,8 16 16,-74 26 0,75-5-1,-75 5-15,0 0 16,0 0 0,66 5-1,-66-5 1,0 0-16,66-5 15,-17-21 1,-7-15 0</inkml:trace>
  <inkml:trace contextRef="#ctx0" brushRef="#br0" timeOffset="551734.5761">21464 9845 0,'-8'5'16,"-1"0"-1,-7 11-15,-9 15 16,9 31 0,16 25-1,16 22 1,9-15-16,16-17 16,1-35-1,-2-33 1,11-18-16,-10-33 15,8-30 1,-24-37 0,-16-26-1,-34 17-15,-50 45 16,-7 32 0,-9 41-1,16 26-15,42-1 16,33-9-1,0-16 1</inkml:trace>
  <inkml:trace contextRef="#ctx0" brushRef="#br0" timeOffset="552172.144">22539 9716 0,'-25'-10'16,"-8"-2"-1,-34-7-15,-7 3 16,17 26-1,32 22 1,33 14 0,33 16-16,24 0 15,11 10 1,-18 16 0,-17-11-16,-33 1 15,-24-10 1,-17-6-1,-17-27-15,8-9 16,-15-21 0,7-25-1,1-32 1,24-46-16,25 98 16</inkml:trace>
  <inkml:trace contextRef="#ctx0" brushRef="#br0" timeOffset="553195.1998">22696 9783 0,'8'6'16,"9"-6"-1,24-6-15,25-10 16,-8 7-1,-17 18 1,-24 22-16,-17 31 16,-8 21-1,-9 16 1,1-2-16,-9-24 16,17-21-1,-1-22 1,9-24-1,9-21-15,-26-6 16,-8-15 0,-24-22-1,-18-9-15,1 21 16,25 40 0,8 43-1,33 30 1,25 0-16,33-4 15,24-17 1,34-26 0,8-40-16,-8-42 15,-10-21 1,-40-15-16,-31-16 16,-44 11-1,-8 41 1,-8 36-16,8 56 15,1 23 1,8 19 0,-1 16-16,2-11 15,7-25 1,0-26 0,7-26-16,2-11 15,-9-14 1,16-27-1,25-26 1,27-35-16,14 0 16,-7 40-1,-9 63 1,-41 51-16,-17 43 16,-33 8-1,-8 0 1,0-23-1,8-19-15,25-29 16,8-16 0,9-15-1,8-21-15,0-20 16,16-32 0,17-36-1,-17 11 1,-8 35-16,-24 52 15,-9 42 1,-9 31 0,1 24-16,16 8 15,17-1 1,8-21 0,17-32-1,-50-30-15</inkml:trace>
  <inkml:trace contextRef="#ctx0" brushRef="#br0" timeOffset="553601.4269">24109 9912 0,'-8'11'16,"8"-6"-1,8 5 1,18-5-16,7-20 15,16-22 1,17-14 0,-16-31-1,-25-1-15,-17-6 16,-33 33 0,-33 30-1,-41 26-15,-9 20 16,10 22-1,31 15 1,26 10-16,41-5 16,41-1-1,1-3 1,16-13 0,-2 8-16,-6-22 15,1-5 1,-51-26-1</inkml:trace>
  <inkml:trace contextRef="#ctx0" brushRef="#br0" timeOffset="555273.6893">17040 10687 0,'-16'5'16,"-9"-5"-1,-41 6-15,-42-1 16,-57 5-1,-25 6 1,-58 3 0,-25 12-16,-17 7 15,1-12 1,-9-17 0,-8 2-16,1 4 15,-1 1 1,8 6-1,-8-3 1,17-3-16,7-11 16,1-5-1,8 5 1,1-5-16,-1 5 16,8-5-1,1 11 1,7-1-16,34 0 15,1-5 1,6-5 0,17 0-1,-16 0-15,26-5 16,6 5 0,18 0-1,16 0-15,17 0 16,24 0-1,27-5 1,23 5-16,33-5 16,17-5-1,-1-6 1,9 0 0,9 6-16,24 0 15,25-6 1,7-15-1,17-4-15,-15 4 16,-10-6 0,-32 17-1,-16-12 1,-18 27-16,-24 10 16,-16 32-1,-26 4 1,-24 16-16,1 10 15,22 0 1,35-5 0,24-5-16,26-25 15,16-18 1,8-14 0,25 6-1,32 5-15,10 9 16,-1-5-1,-8-10 1,-9 0-16,-32 16 16,-50-21-1</inkml:trace>
  <inkml:trace contextRef="#ctx0" brushRef="#br0" timeOffset="556101.6655">16801 10440 0,'33'-17'15,"8"7"-15,33-5 16,9 20 0,-9 21-1,-7 31-15,-18-5 16,-24-11 0,-33 1-1,-25 3 1,-33 23-16,-9 4 15,-16-4 1,-8-2 0,-9-9-16,17 0 15,25 10 1,25-20 0,33-16-16,16-25 15,9-17 1,7-4-1,-24 15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11/27/2017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11/27/2017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11/27/2017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11/27/2017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11/27/2017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11/27/2017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11/27/2017</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11/27/2017</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11/27/2017</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11/27/2017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11/27/2017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11/27/2017</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Planet ocean</a:t>
            </a:r>
          </a:p>
        </p:txBody>
      </p:sp>
      <p:sp>
        <p:nvSpPr>
          <p:cNvPr id="3" name="Subtitle 2"/>
          <p:cNvSpPr>
            <a:spLocks noGrp="1"/>
          </p:cNvSpPr>
          <p:nvPr>
            <p:ph type="subTitle" idx="1"/>
          </p:nvPr>
        </p:nvSpPr>
        <p:spPr/>
        <p:txBody>
          <a:bodyPr/>
          <a:lstStyle/>
          <a:p>
            <a:r>
              <a:rPr lang="en-US" dirty="0"/>
              <a:t>GEMs – Ocean Currents</a:t>
            </a:r>
          </a:p>
          <a:p>
            <a:r>
              <a:rPr lang="en-US" dirty="0"/>
              <a:t>ACTIVITY 1</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C81F-D0A5-4C76-877C-80B244B03C34}"/>
              </a:ext>
            </a:extLst>
          </p:cNvPr>
          <p:cNvSpPr>
            <a:spLocks noGrp="1"/>
          </p:cNvSpPr>
          <p:nvPr>
            <p:ph type="title"/>
          </p:nvPr>
        </p:nvSpPr>
        <p:spPr>
          <a:xfrm>
            <a:off x="812800" y="0"/>
            <a:ext cx="10566400" cy="759032"/>
          </a:xfrm>
        </p:spPr>
        <p:txBody>
          <a:bodyPr/>
          <a:lstStyle/>
          <a:p>
            <a:pPr algn="ctr"/>
            <a:r>
              <a:rPr lang="en-US" dirty="0"/>
              <a:t>A human vs. the planet</a:t>
            </a:r>
          </a:p>
        </p:txBody>
      </p:sp>
      <p:pic>
        <p:nvPicPr>
          <p:cNvPr id="7170" name="Picture 2" descr="Image result for human">
            <a:extLst>
              <a:ext uri="{FF2B5EF4-FFF2-40B4-BE49-F238E27FC236}">
                <a16:creationId xmlns:a16="http://schemas.microsoft.com/office/drawing/2014/main" id="{988CAB0B-7713-46E6-877E-BAAD9DB8E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03" y="172279"/>
            <a:ext cx="1475247" cy="3677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lanet">
            <a:extLst>
              <a:ext uri="{FF2B5EF4-FFF2-40B4-BE49-F238E27FC236}">
                <a16:creationId xmlns:a16="http://schemas.microsoft.com/office/drawing/2014/main" id="{813FF24D-4AAE-465C-BF91-1ED2CF4B2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696680" y="982800"/>
              <a:ext cx="10150560" cy="5519880"/>
            </p14:xfrm>
          </p:contentPart>
        </mc:Choice>
        <mc:Fallback>
          <p:pic>
            <p:nvPicPr>
              <p:cNvPr id="3" name="Ink 2"/>
              <p:cNvPicPr/>
              <p:nvPr/>
            </p:nvPicPr>
            <p:blipFill>
              <a:blip r:embed="rId5"/>
              <a:stretch>
                <a:fillRect/>
              </a:stretch>
            </p:blipFill>
            <p:spPr>
              <a:xfrm>
                <a:off x="1687320" y="973440"/>
                <a:ext cx="10169280" cy="5538600"/>
              </a:xfrm>
              <a:prstGeom prst="rect">
                <a:avLst/>
              </a:prstGeom>
            </p:spPr>
          </p:pic>
        </mc:Fallback>
      </mc:AlternateContent>
    </p:spTree>
    <p:extLst>
      <p:ext uri="{BB962C8B-B14F-4D97-AF65-F5344CB8AC3E}">
        <p14:creationId xmlns:p14="http://schemas.microsoft.com/office/powerpoint/2010/main" val="17058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274638"/>
            <a:ext cx="10566400" cy="759032"/>
          </a:xfrm>
        </p:spPr>
        <p:txBody>
          <a:bodyPr/>
          <a:lstStyle/>
          <a:p>
            <a:r>
              <a:rPr lang="en-US" dirty="0"/>
              <a:t>Ocean review!</a:t>
            </a:r>
          </a:p>
        </p:txBody>
      </p:sp>
      <p:sp>
        <p:nvSpPr>
          <p:cNvPr id="14" name="Content Placeholder 13"/>
          <p:cNvSpPr>
            <a:spLocks noGrp="1"/>
          </p:cNvSpPr>
          <p:nvPr>
            <p:ph sz="quarter" idx="13"/>
          </p:nvPr>
        </p:nvSpPr>
        <p:spPr>
          <a:xfrm>
            <a:off x="627270" y="1033670"/>
            <a:ext cx="10566400" cy="4681330"/>
          </a:xfrm>
        </p:spPr>
        <p:txBody>
          <a:bodyPr/>
          <a:lstStyle/>
          <a:p>
            <a:pPr lvl="0"/>
            <a:r>
              <a:rPr lang="en-US" sz="2400" dirty="0"/>
              <a:t>Water covers much more surface of Earth than land – about 71%</a:t>
            </a:r>
          </a:p>
          <a:p>
            <a:pPr lvl="0"/>
            <a:r>
              <a:rPr lang="en-US" sz="2400" dirty="0"/>
              <a:t>The Southern Hemisphere is about 80% water and the Northern Hemisphere is about 60% water.</a:t>
            </a:r>
          </a:p>
          <a:p>
            <a:pPr lvl="0"/>
            <a:endParaRPr lang="en-US" dirty="0"/>
          </a:p>
        </p:txBody>
      </p:sp>
      <p:pic>
        <p:nvPicPr>
          <p:cNvPr id="1026" name="Picture 2" descr="Image result for southern hemisphere">
            <a:extLst>
              <a:ext uri="{FF2B5EF4-FFF2-40B4-BE49-F238E27FC236}">
                <a16:creationId xmlns:a16="http://schemas.microsoft.com/office/drawing/2014/main" id="{74411B6B-846A-4829-8D93-12A274E63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646" y="2758453"/>
            <a:ext cx="3824909" cy="3824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rthern hemisphere">
            <a:extLst>
              <a:ext uri="{FF2B5EF4-FFF2-40B4-BE49-F238E27FC236}">
                <a16:creationId xmlns:a16="http://schemas.microsoft.com/office/drawing/2014/main" id="{29B4D46F-FBDC-49A8-9C58-258FA55C4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225" y="2758452"/>
            <a:ext cx="3824910" cy="382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261386"/>
            <a:ext cx="10566400" cy="692771"/>
          </a:xfrm>
        </p:spPr>
        <p:txBody>
          <a:bodyPr/>
          <a:lstStyle/>
          <a:p>
            <a:r>
              <a:rPr lang="en-US" dirty="0"/>
              <a:t>Ocean review! Cont.</a:t>
            </a:r>
          </a:p>
        </p:txBody>
      </p:sp>
      <p:sp>
        <p:nvSpPr>
          <p:cNvPr id="14" name="Content Placeholder 13"/>
          <p:cNvSpPr>
            <a:spLocks noGrp="1"/>
          </p:cNvSpPr>
          <p:nvPr>
            <p:ph sz="quarter" idx="13"/>
          </p:nvPr>
        </p:nvSpPr>
        <p:spPr>
          <a:xfrm>
            <a:off x="481496" y="1205949"/>
            <a:ext cx="4951895" cy="5496684"/>
          </a:xfrm>
        </p:spPr>
        <p:txBody>
          <a:bodyPr>
            <a:normAutofit fontScale="92500" lnSpcReduction="20000"/>
          </a:bodyPr>
          <a:lstStyle/>
          <a:p>
            <a:pPr lvl="0"/>
            <a:r>
              <a:rPr lang="en-US" sz="3100" dirty="0"/>
              <a:t>The ocean is the most dominant, most important feature on the surface of Earth, and helps distinguish our planet from the other planets in the Solar System.  The ocean does not dominate Earth as a whole since it is very thin (about four kilometers deep compared to the approximately 100,000 kilometer depth of the planet.</a:t>
            </a:r>
          </a:p>
          <a:p>
            <a:pPr lvl="0"/>
            <a:endParaRPr lang="en-US" dirty="0"/>
          </a:p>
        </p:txBody>
      </p:sp>
      <p:pic>
        <p:nvPicPr>
          <p:cNvPr id="2050" name="Picture 2" descr="Image result for ocean depth compared to earth">
            <a:extLst>
              <a:ext uri="{FF2B5EF4-FFF2-40B4-BE49-F238E27FC236}">
                <a16:creationId xmlns:a16="http://schemas.microsoft.com/office/drawing/2014/main" id="{13BDA7F1-5782-4AA0-B0F3-23754AAED9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4"/>
          <a:stretch/>
        </p:blipFill>
        <p:spPr bwMode="auto">
          <a:xfrm>
            <a:off x="5563459" y="1245705"/>
            <a:ext cx="6522524" cy="491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2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B6DB-E091-4BB4-A90A-53AB97593463}"/>
              </a:ext>
            </a:extLst>
          </p:cNvPr>
          <p:cNvSpPr>
            <a:spLocks noGrp="1"/>
          </p:cNvSpPr>
          <p:nvPr>
            <p:ph type="title"/>
          </p:nvPr>
        </p:nvSpPr>
        <p:spPr/>
        <p:txBody>
          <a:bodyPr/>
          <a:lstStyle/>
          <a:p>
            <a:r>
              <a:rPr lang="en-US" dirty="0"/>
              <a:t>Ocean review! Cont.</a:t>
            </a:r>
          </a:p>
        </p:txBody>
      </p:sp>
      <p:sp>
        <p:nvSpPr>
          <p:cNvPr id="3" name="Content Placeholder 2">
            <a:extLst>
              <a:ext uri="{FF2B5EF4-FFF2-40B4-BE49-F238E27FC236}">
                <a16:creationId xmlns:a16="http://schemas.microsoft.com/office/drawing/2014/main" id="{EF4F5CE4-7E47-47B3-8FDB-32EFE09A8E4E}"/>
              </a:ext>
            </a:extLst>
          </p:cNvPr>
          <p:cNvSpPr>
            <a:spLocks noGrp="1"/>
          </p:cNvSpPr>
          <p:nvPr>
            <p:ph sz="quarter" idx="13"/>
          </p:nvPr>
        </p:nvSpPr>
        <p:spPr/>
        <p:txBody>
          <a:bodyPr>
            <a:normAutofit/>
          </a:bodyPr>
          <a:lstStyle/>
          <a:p>
            <a:r>
              <a:rPr lang="en-US" sz="2800" dirty="0"/>
              <a:t>Much of the world’s food supply comes from the ocean.</a:t>
            </a:r>
          </a:p>
        </p:txBody>
      </p:sp>
      <p:pic>
        <p:nvPicPr>
          <p:cNvPr id="3074" name="Picture 2" descr="Image result for seafood market">
            <a:extLst>
              <a:ext uri="{FF2B5EF4-FFF2-40B4-BE49-F238E27FC236}">
                <a16:creationId xmlns:a16="http://schemas.microsoft.com/office/drawing/2014/main" id="{9CC691BE-3CE5-4E4D-8CDD-832B921DD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8" y="2170732"/>
            <a:ext cx="6485669" cy="43533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eafood market">
            <a:extLst>
              <a:ext uri="{FF2B5EF4-FFF2-40B4-BE49-F238E27FC236}">
                <a16:creationId xmlns:a16="http://schemas.microsoft.com/office/drawing/2014/main" id="{B292FE70-BC5D-427C-A671-619BDD1452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300" y="2743199"/>
            <a:ext cx="6172202"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0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1B2F-3BEB-4FCC-A341-C55310192228}"/>
              </a:ext>
            </a:extLst>
          </p:cNvPr>
          <p:cNvSpPr>
            <a:spLocks noGrp="1"/>
          </p:cNvSpPr>
          <p:nvPr>
            <p:ph type="title"/>
          </p:nvPr>
        </p:nvSpPr>
        <p:spPr/>
        <p:txBody>
          <a:bodyPr/>
          <a:lstStyle/>
          <a:p>
            <a:r>
              <a:rPr lang="en-US" dirty="0"/>
              <a:t>Ocean review! Cont.</a:t>
            </a:r>
          </a:p>
        </p:txBody>
      </p:sp>
      <p:sp>
        <p:nvSpPr>
          <p:cNvPr id="3" name="Content Placeholder 2">
            <a:extLst>
              <a:ext uri="{FF2B5EF4-FFF2-40B4-BE49-F238E27FC236}">
                <a16:creationId xmlns:a16="http://schemas.microsoft.com/office/drawing/2014/main" id="{B5031F1D-05D7-41F8-85F2-A8292D79F62B}"/>
              </a:ext>
            </a:extLst>
          </p:cNvPr>
          <p:cNvSpPr>
            <a:spLocks noGrp="1"/>
          </p:cNvSpPr>
          <p:nvPr>
            <p:ph sz="quarter" idx="13"/>
          </p:nvPr>
        </p:nvSpPr>
        <p:spPr/>
        <p:txBody>
          <a:bodyPr>
            <a:normAutofit/>
          </a:bodyPr>
          <a:lstStyle/>
          <a:p>
            <a:r>
              <a:rPr lang="en-US" sz="2400" dirty="0"/>
              <a:t>Coastlines have always been places where ideas and good have been exchanged.</a:t>
            </a:r>
          </a:p>
          <a:p>
            <a:r>
              <a:rPr lang="en-US" sz="2400" dirty="0"/>
              <a:t>A huge part of human history, migrations, colonization, trade routes, and wars, up until the time of air travel, is the story of how people have used wind and currents in their travels from one continent to another.</a:t>
            </a:r>
          </a:p>
        </p:txBody>
      </p:sp>
      <p:pic>
        <p:nvPicPr>
          <p:cNvPr id="4098" name="Picture 2" descr="Image result for ancient trade routes by water">
            <a:extLst>
              <a:ext uri="{FF2B5EF4-FFF2-40B4-BE49-F238E27FC236}">
                <a16:creationId xmlns:a16="http://schemas.microsoft.com/office/drawing/2014/main" id="{74019F7F-E94A-4299-9EAD-20BC09500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138" y="3657600"/>
            <a:ext cx="6716932" cy="302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A2DF-1137-40F5-88EB-815176492962}"/>
              </a:ext>
            </a:extLst>
          </p:cNvPr>
          <p:cNvSpPr>
            <a:spLocks noGrp="1"/>
          </p:cNvSpPr>
          <p:nvPr>
            <p:ph type="title"/>
          </p:nvPr>
        </p:nvSpPr>
        <p:spPr/>
        <p:txBody>
          <a:bodyPr/>
          <a:lstStyle/>
          <a:p>
            <a:r>
              <a:rPr lang="en-US" dirty="0"/>
              <a:t>Ocean review! Cont.</a:t>
            </a:r>
          </a:p>
        </p:txBody>
      </p:sp>
      <p:sp>
        <p:nvSpPr>
          <p:cNvPr id="3" name="Content Placeholder 2">
            <a:extLst>
              <a:ext uri="{FF2B5EF4-FFF2-40B4-BE49-F238E27FC236}">
                <a16:creationId xmlns:a16="http://schemas.microsoft.com/office/drawing/2014/main" id="{6CB2E4B1-F05C-4CD7-8E97-2C7A1A4C0AA0}"/>
              </a:ext>
            </a:extLst>
          </p:cNvPr>
          <p:cNvSpPr>
            <a:spLocks noGrp="1"/>
          </p:cNvSpPr>
          <p:nvPr>
            <p:ph sz="quarter" idx="13"/>
          </p:nvPr>
        </p:nvSpPr>
        <p:spPr>
          <a:xfrm>
            <a:off x="335721" y="1656177"/>
            <a:ext cx="3838713" cy="4492832"/>
          </a:xfrm>
        </p:spPr>
        <p:txBody>
          <a:bodyPr>
            <a:normAutofit/>
          </a:bodyPr>
          <a:lstStyle/>
          <a:p>
            <a:r>
              <a:rPr lang="en-US" sz="2800" dirty="0"/>
              <a:t>All the major oceans are connected.  THERE IS ONLY ONE OCEAN!! Although we call it different names in different places, there are no real ocean boundaries.</a:t>
            </a:r>
          </a:p>
        </p:txBody>
      </p:sp>
      <p:pic>
        <p:nvPicPr>
          <p:cNvPr id="5124" name="Picture 4" descr="Image result for world's oceans">
            <a:extLst>
              <a:ext uri="{FF2B5EF4-FFF2-40B4-BE49-F238E27FC236}">
                <a16:creationId xmlns:a16="http://schemas.microsoft.com/office/drawing/2014/main" id="{890AA764-CABC-4441-BCAC-18336AF81B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5574" y="2372139"/>
            <a:ext cx="8206425" cy="410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83F4-FC55-47BE-9F30-E4D5453BF146}"/>
              </a:ext>
            </a:extLst>
          </p:cNvPr>
          <p:cNvSpPr>
            <a:spLocks noGrp="1"/>
          </p:cNvSpPr>
          <p:nvPr>
            <p:ph type="title"/>
          </p:nvPr>
        </p:nvSpPr>
        <p:spPr>
          <a:xfrm>
            <a:off x="812800" y="245165"/>
            <a:ext cx="10566400" cy="741777"/>
          </a:xfrm>
        </p:spPr>
        <p:txBody>
          <a:bodyPr/>
          <a:lstStyle/>
          <a:p>
            <a:r>
              <a:rPr lang="en-US" dirty="0"/>
              <a:t>Ocean review! Cont.</a:t>
            </a:r>
          </a:p>
        </p:txBody>
      </p:sp>
      <p:sp>
        <p:nvSpPr>
          <p:cNvPr id="3" name="Content Placeholder 2">
            <a:extLst>
              <a:ext uri="{FF2B5EF4-FFF2-40B4-BE49-F238E27FC236}">
                <a16:creationId xmlns:a16="http://schemas.microsoft.com/office/drawing/2014/main" id="{C0DC9722-1B5A-4226-A6A5-83FDDF86A345}"/>
              </a:ext>
            </a:extLst>
          </p:cNvPr>
          <p:cNvSpPr>
            <a:spLocks noGrp="1"/>
          </p:cNvSpPr>
          <p:nvPr>
            <p:ph sz="quarter" idx="13"/>
          </p:nvPr>
        </p:nvSpPr>
        <p:spPr>
          <a:xfrm>
            <a:off x="7977808" y="1268723"/>
            <a:ext cx="3816627" cy="4973223"/>
          </a:xfrm>
        </p:spPr>
        <p:txBody>
          <a:bodyPr>
            <a:normAutofit/>
          </a:bodyPr>
          <a:lstStyle/>
          <a:p>
            <a:r>
              <a:rPr lang="en-US" sz="2400" dirty="0"/>
              <a:t>Ocean currents are huge amounts of sea water moving fairly steadily in a fairly constant direction over long distances.</a:t>
            </a:r>
          </a:p>
          <a:p>
            <a:r>
              <a:rPr lang="en-US" sz="2400" dirty="0"/>
              <a:t>Ocean currents move water throughout the world ocean.</a:t>
            </a:r>
          </a:p>
        </p:txBody>
      </p:sp>
      <p:pic>
        <p:nvPicPr>
          <p:cNvPr id="6146" name="Picture 2" descr="https://cimss.ssec.wisc.edu/sage/oceanography/lesson3/images/ocean_currents2.jpg">
            <a:extLst>
              <a:ext uri="{FF2B5EF4-FFF2-40B4-BE49-F238E27FC236}">
                <a16:creationId xmlns:a16="http://schemas.microsoft.com/office/drawing/2014/main" id="{AA5E8B1E-8519-4917-94C5-D0555E0C0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52" y="1268723"/>
            <a:ext cx="7745502" cy="432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4F63C-E482-405B-9689-D8E547D6F32B}"/>
              </a:ext>
            </a:extLst>
          </p:cNvPr>
          <p:cNvSpPr>
            <a:spLocks noGrp="1"/>
          </p:cNvSpPr>
          <p:nvPr>
            <p:ph sz="quarter" idx="13"/>
          </p:nvPr>
        </p:nvSpPr>
        <p:spPr>
          <a:xfrm>
            <a:off x="812800" y="1166191"/>
            <a:ext cx="10566400" cy="4999383"/>
          </a:xfrm>
        </p:spPr>
        <p:txBody>
          <a:bodyPr>
            <a:normAutofit/>
          </a:bodyPr>
          <a:lstStyle/>
          <a:p>
            <a:pPr marL="0" indent="0" algn="ctr">
              <a:buNone/>
            </a:pPr>
            <a:r>
              <a:rPr lang="en-US" sz="5400" dirty="0">
                <a:solidFill>
                  <a:schemeClr val="accent1">
                    <a:lumMod val="50000"/>
                  </a:schemeClr>
                </a:solidFill>
                <a:latin typeface="Berlin Sans FB Demi" panose="020E0802020502020306" pitchFamily="34" charset="0"/>
              </a:rPr>
              <a:t>There is only ONE ocean! Our Earth is covered by one interconnected world ocean that circulates around all the continents.</a:t>
            </a:r>
          </a:p>
        </p:txBody>
      </p:sp>
    </p:spTree>
    <p:extLst>
      <p:ext uri="{BB962C8B-B14F-4D97-AF65-F5344CB8AC3E}">
        <p14:creationId xmlns:p14="http://schemas.microsoft.com/office/powerpoint/2010/main" val="28948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CDF7-476B-4268-ADEA-8F404F5CBCAF}"/>
              </a:ext>
            </a:extLst>
          </p:cNvPr>
          <p:cNvSpPr>
            <a:spLocks noGrp="1"/>
          </p:cNvSpPr>
          <p:nvPr>
            <p:ph type="title"/>
          </p:nvPr>
        </p:nvSpPr>
        <p:spPr/>
        <p:txBody>
          <a:bodyPr/>
          <a:lstStyle/>
          <a:p>
            <a:r>
              <a:rPr lang="en-US" dirty="0"/>
              <a:t>A human versus the planet activity</a:t>
            </a:r>
          </a:p>
        </p:txBody>
      </p:sp>
      <p:sp>
        <p:nvSpPr>
          <p:cNvPr id="3" name="Content Placeholder 2">
            <a:extLst>
              <a:ext uri="{FF2B5EF4-FFF2-40B4-BE49-F238E27FC236}">
                <a16:creationId xmlns:a16="http://schemas.microsoft.com/office/drawing/2014/main" id="{1D03789A-61F3-4DDD-9E9F-79299704378D}"/>
              </a:ext>
            </a:extLst>
          </p:cNvPr>
          <p:cNvSpPr>
            <a:spLocks noGrp="1"/>
          </p:cNvSpPr>
          <p:nvPr>
            <p:ph sz="quarter" idx="13"/>
          </p:nvPr>
        </p:nvSpPr>
        <p:spPr/>
        <p:txBody>
          <a:bodyPr>
            <a:normAutofit/>
          </a:bodyPr>
          <a:lstStyle/>
          <a:p>
            <a:r>
              <a:rPr lang="en-US" sz="2800" dirty="0"/>
              <a:t>Our planet is so big it is hard to imagine how all the parts work together. Sometimes it helps to make a comparison to something smaller that we are more familiar with – so, let’s compare the planet to an organism we know: a human, like us!</a:t>
            </a:r>
          </a:p>
        </p:txBody>
      </p:sp>
    </p:spTree>
    <p:extLst>
      <p:ext uri="{BB962C8B-B14F-4D97-AF65-F5344CB8AC3E}">
        <p14:creationId xmlns:p14="http://schemas.microsoft.com/office/powerpoint/2010/main" val="22001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C6412-8CE7-4C8A-96E9-2669F16D17E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443</TotalTime>
  <Words>342</Words>
  <Application>Microsoft Office PowerPoint</Application>
  <PresentationFormat>Widescreen</PresentationFormat>
  <Paragraphs>23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Berlin Sans FB Demi</vt:lpstr>
      <vt:lpstr>Ocean design template</vt:lpstr>
      <vt:lpstr>Planet ocean</vt:lpstr>
      <vt:lpstr>Ocean review!</vt:lpstr>
      <vt:lpstr>Ocean review! Cont.</vt:lpstr>
      <vt:lpstr>Ocean review! Cont.</vt:lpstr>
      <vt:lpstr>Ocean review! Cont.</vt:lpstr>
      <vt:lpstr>Ocean review! Cont.</vt:lpstr>
      <vt:lpstr>Ocean review! Cont.</vt:lpstr>
      <vt:lpstr>PowerPoint Presentation</vt:lpstr>
      <vt:lpstr>A human versus the planet activity</vt:lpstr>
      <vt:lpstr>A human vs. the planet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ocean</dc:title>
  <dc:creator>Kari Crowder</dc:creator>
  <cp:lastModifiedBy>Crowder, Kari</cp:lastModifiedBy>
  <cp:revision>8</cp:revision>
  <dcterms:created xsi:type="dcterms:W3CDTF">2017-11-14T23:52:27Z</dcterms:created>
  <dcterms:modified xsi:type="dcterms:W3CDTF">2017-11-27T18:16:37Z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